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61" r:id="rId1"/>
    <p:sldMasterId id="2147483662" r:id="rId2"/>
  </p:sldMasterIdLst>
  <p:notesMasterIdLst>
    <p:notesMasterId r:id="rId13"/>
  </p:notes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</p:sldIdLst>
  <p:sldSz cx="9144000" cy="6858000" type="screen4x3"/>
  <p:notesSz cx="7104063" cy="10234613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205" userDrawn="1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5494" autoAdjust="0"/>
  </p:normalViewPr>
  <p:slideViewPr>
    <p:cSldViewPr>
      <p:cViewPr>
        <p:scale>
          <a:sx n="75" d="100"/>
          <a:sy n="75" d="100"/>
        </p:scale>
        <p:origin x="1594" y="230"/>
      </p:cViewPr>
      <p:guideLst>
        <p:guide orient="horz" pos="2205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2122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 txBox="1">
            <a:spLocks noGrp="1"/>
          </p:cNvSpPr>
          <p:nvPr>
            <p:ph type="hdr" idx="2"/>
          </p:nvPr>
        </p:nvSpPr>
        <p:spPr>
          <a:xfrm>
            <a:off x="1" y="2"/>
            <a:ext cx="3078427" cy="513507"/>
          </a:xfrm>
          <a:prstGeom prst="rect">
            <a:avLst/>
          </a:prstGeom>
          <a:noFill/>
          <a:ln>
            <a:noFill/>
          </a:ln>
        </p:spPr>
        <p:txBody>
          <a:bodyPr lIns="95396" tIns="95396" rIns="95396" bIns="95396" anchor="t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77060" marR="0" lvl="1" indent="0" algn="l" rtl="0">
              <a:spcBef>
                <a:spcPts val="0"/>
              </a:spcBef>
              <a:buNone/>
              <a:defRPr sz="1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54121" marR="0" lvl="2" indent="0" algn="l" rtl="0">
              <a:spcBef>
                <a:spcPts val="0"/>
              </a:spcBef>
              <a:buNone/>
              <a:defRPr sz="1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431180" marR="0" lvl="3" indent="0" algn="l" rtl="0">
              <a:spcBef>
                <a:spcPts val="0"/>
              </a:spcBef>
              <a:buNone/>
              <a:defRPr sz="1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908240" marR="0" lvl="4" indent="0" algn="l" rtl="0">
              <a:spcBef>
                <a:spcPts val="0"/>
              </a:spcBef>
              <a:buNone/>
              <a:defRPr sz="1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385301" marR="0" lvl="5" indent="0" algn="l" rtl="0">
              <a:spcBef>
                <a:spcPts val="0"/>
              </a:spcBef>
              <a:buNone/>
              <a:defRPr sz="1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862361" marR="0" lvl="6" indent="0" algn="l" rtl="0">
              <a:spcBef>
                <a:spcPts val="0"/>
              </a:spcBef>
              <a:buNone/>
              <a:defRPr sz="1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339421" marR="0" lvl="7" indent="0" algn="l" rtl="0">
              <a:spcBef>
                <a:spcPts val="0"/>
              </a:spcBef>
              <a:buNone/>
              <a:defRPr sz="1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816480" marR="0" lvl="8" indent="0" algn="l" rtl="0">
              <a:spcBef>
                <a:spcPts val="0"/>
              </a:spcBef>
              <a:buNone/>
              <a:defRPr sz="1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" name="Shape 4"/>
          <p:cNvSpPr txBox="1">
            <a:spLocks noGrp="1"/>
          </p:cNvSpPr>
          <p:nvPr>
            <p:ph type="dt" idx="10"/>
          </p:nvPr>
        </p:nvSpPr>
        <p:spPr>
          <a:xfrm>
            <a:off x="4023990" y="2"/>
            <a:ext cx="3078427" cy="513507"/>
          </a:xfrm>
          <a:prstGeom prst="rect">
            <a:avLst/>
          </a:prstGeom>
          <a:noFill/>
          <a:ln>
            <a:noFill/>
          </a:ln>
        </p:spPr>
        <p:txBody>
          <a:bodyPr lIns="95396" tIns="95396" rIns="95396" bIns="95396" anchor="t" anchorCtr="0"/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77060" marR="0" lvl="1" indent="0" algn="l" rtl="0">
              <a:spcBef>
                <a:spcPts val="0"/>
              </a:spcBef>
              <a:buNone/>
              <a:defRPr sz="1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54121" marR="0" lvl="2" indent="0" algn="l" rtl="0">
              <a:spcBef>
                <a:spcPts val="0"/>
              </a:spcBef>
              <a:buNone/>
              <a:defRPr sz="1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431180" marR="0" lvl="3" indent="0" algn="l" rtl="0">
              <a:spcBef>
                <a:spcPts val="0"/>
              </a:spcBef>
              <a:buNone/>
              <a:defRPr sz="1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908240" marR="0" lvl="4" indent="0" algn="l" rtl="0">
              <a:spcBef>
                <a:spcPts val="0"/>
              </a:spcBef>
              <a:buNone/>
              <a:defRPr sz="1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385301" marR="0" lvl="5" indent="0" algn="l" rtl="0">
              <a:spcBef>
                <a:spcPts val="0"/>
              </a:spcBef>
              <a:buNone/>
              <a:defRPr sz="1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862361" marR="0" lvl="6" indent="0" algn="l" rtl="0">
              <a:spcBef>
                <a:spcPts val="0"/>
              </a:spcBef>
              <a:buNone/>
              <a:defRPr sz="1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339421" marR="0" lvl="7" indent="0" algn="l" rtl="0">
              <a:spcBef>
                <a:spcPts val="0"/>
              </a:spcBef>
              <a:buNone/>
              <a:defRPr sz="1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816480" marR="0" lvl="8" indent="0" algn="l" rtl="0">
              <a:spcBef>
                <a:spcPts val="0"/>
              </a:spcBef>
              <a:buNone/>
              <a:defRPr sz="1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" name="Shape 5"/>
          <p:cNvSpPr>
            <a:spLocks noGrp="1" noRot="1" noChangeAspect="1"/>
          </p:cNvSpPr>
          <p:nvPr>
            <p:ph type="sldImg" idx="3"/>
          </p:nvPr>
        </p:nvSpPr>
        <p:spPr>
          <a:xfrm>
            <a:off x="1249363" y="1279525"/>
            <a:ext cx="4605337" cy="34544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6" name="Shape 6"/>
          <p:cNvSpPr txBox="1">
            <a:spLocks noGrp="1"/>
          </p:cNvSpPr>
          <p:nvPr>
            <p:ph type="body" idx="1"/>
          </p:nvPr>
        </p:nvSpPr>
        <p:spPr>
          <a:xfrm>
            <a:off x="710409" y="4925408"/>
            <a:ext cx="5683249" cy="4029878"/>
          </a:xfrm>
          <a:prstGeom prst="rect">
            <a:avLst/>
          </a:prstGeom>
          <a:noFill/>
          <a:ln>
            <a:noFill/>
          </a:ln>
        </p:spPr>
        <p:txBody>
          <a:bodyPr lIns="95396" tIns="95396" rIns="95396" bIns="95396" anchor="t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ftr" idx="11"/>
          </p:nvPr>
        </p:nvSpPr>
        <p:spPr>
          <a:xfrm>
            <a:off x="1" y="9721107"/>
            <a:ext cx="3078427" cy="513507"/>
          </a:xfrm>
          <a:prstGeom prst="rect">
            <a:avLst/>
          </a:prstGeom>
          <a:noFill/>
          <a:ln>
            <a:noFill/>
          </a:ln>
        </p:spPr>
        <p:txBody>
          <a:bodyPr lIns="95396" tIns="95396" rIns="95396" bIns="95396" anchor="b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77060" marR="0" lvl="1" indent="0" algn="l" rtl="0">
              <a:spcBef>
                <a:spcPts val="0"/>
              </a:spcBef>
              <a:buNone/>
              <a:defRPr sz="1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54121" marR="0" lvl="2" indent="0" algn="l" rtl="0">
              <a:spcBef>
                <a:spcPts val="0"/>
              </a:spcBef>
              <a:buNone/>
              <a:defRPr sz="1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431180" marR="0" lvl="3" indent="0" algn="l" rtl="0">
              <a:spcBef>
                <a:spcPts val="0"/>
              </a:spcBef>
              <a:buNone/>
              <a:defRPr sz="1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908240" marR="0" lvl="4" indent="0" algn="l" rtl="0">
              <a:spcBef>
                <a:spcPts val="0"/>
              </a:spcBef>
              <a:buNone/>
              <a:defRPr sz="1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385301" marR="0" lvl="5" indent="0" algn="l" rtl="0">
              <a:spcBef>
                <a:spcPts val="0"/>
              </a:spcBef>
              <a:buNone/>
              <a:defRPr sz="1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862361" marR="0" lvl="6" indent="0" algn="l" rtl="0">
              <a:spcBef>
                <a:spcPts val="0"/>
              </a:spcBef>
              <a:buNone/>
              <a:defRPr sz="1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339421" marR="0" lvl="7" indent="0" algn="l" rtl="0">
              <a:spcBef>
                <a:spcPts val="0"/>
              </a:spcBef>
              <a:buNone/>
              <a:defRPr sz="1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816480" marR="0" lvl="8" indent="0" algn="l" rtl="0">
              <a:spcBef>
                <a:spcPts val="0"/>
              </a:spcBef>
              <a:buNone/>
              <a:defRPr sz="1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sldNum" idx="12"/>
          </p:nvPr>
        </p:nvSpPr>
        <p:spPr>
          <a:xfrm>
            <a:off x="4023990" y="9721107"/>
            <a:ext cx="3078427" cy="513507"/>
          </a:xfrm>
          <a:prstGeom prst="rect">
            <a:avLst/>
          </a:prstGeom>
          <a:noFill/>
          <a:ln>
            <a:noFill/>
          </a:ln>
        </p:spPr>
        <p:txBody>
          <a:bodyPr lIns="95475" tIns="47737" rIns="95475" bIns="47737" anchor="b" anchorCtr="0">
            <a:noAutofit/>
          </a:bodyPr>
          <a:lstStyle/>
          <a:p>
            <a:pPr algn="r">
              <a:buSzPct val="25000"/>
            </a:pPr>
            <a:fld id="{00000000-1234-1234-1234-123412341234}" type="slidenum">
              <a:rPr lang="en-US" sz="1200" smtClean="0">
                <a:solidFill>
                  <a:schemeClr val="dk1"/>
                </a:solidFill>
              </a:rPr>
              <a:pPr algn="r">
                <a:buSzPct val="25000"/>
              </a:pPr>
              <a:t>‹#›</a:t>
            </a:fld>
            <a:endParaRPr lang="en-US" sz="1200">
              <a:solidFill>
                <a:schemeClr val="dk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67220985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Shape 91"/>
          <p:cNvSpPr txBox="1">
            <a:spLocks noGrp="1"/>
          </p:cNvSpPr>
          <p:nvPr>
            <p:ph type="sldNum" idx="12"/>
          </p:nvPr>
        </p:nvSpPr>
        <p:spPr>
          <a:xfrm>
            <a:off x="4023990" y="9721107"/>
            <a:ext cx="3078427" cy="513507"/>
          </a:xfrm>
          <a:prstGeom prst="rect">
            <a:avLst/>
          </a:prstGeom>
          <a:noFill/>
          <a:ln>
            <a:noFill/>
          </a:ln>
        </p:spPr>
        <p:txBody>
          <a:bodyPr lIns="95475" tIns="47737" rIns="95475" bIns="47737" anchor="b" anchorCtr="0">
            <a:noAutofit/>
          </a:bodyPr>
          <a:lstStyle/>
          <a:p>
            <a:pPr algn="r">
              <a:buSzPct val="25000"/>
            </a:pPr>
            <a:fld id="{00000000-1234-1234-1234-123412341234}" type="slidenum">
              <a:rPr lang="en-US" sz="1200">
                <a:solidFill>
                  <a:schemeClr val="dk1"/>
                </a:solidFill>
              </a:rPr>
              <a:pPr algn="r">
                <a:buSzPct val="25000"/>
              </a:pPr>
              <a:t>1</a:t>
            </a:fld>
            <a:endParaRPr lang="en-US" sz="1200">
              <a:solidFill>
                <a:schemeClr val="dk1"/>
              </a:solidFill>
            </a:endParaRPr>
          </a:p>
        </p:txBody>
      </p:sp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001713" y="773113"/>
            <a:ext cx="5143500" cy="3857625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953454" y="4887732"/>
            <a:ext cx="5238973" cy="4631001"/>
          </a:xfrm>
          <a:prstGeom prst="rect">
            <a:avLst/>
          </a:prstGeom>
          <a:noFill/>
          <a:ln>
            <a:noFill/>
          </a:ln>
        </p:spPr>
        <p:txBody>
          <a:bodyPr lIns="95475" tIns="47737" rIns="95475" bIns="47737" anchor="t" anchorCtr="0">
            <a:noAutofit/>
          </a:bodyPr>
          <a:lstStyle/>
          <a:p>
            <a:pPr>
              <a:buSzPct val="25000"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62826396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Shape 164"/>
          <p:cNvSpPr txBox="1">
            <a:spLocks noGrp="1"/>
          </p:cNvSpPr>
          <p:nvPr>
            <p:ph type="sldNum" idx="12"/>
          </p:nvPr>
        </p:nvSpPr>
        <p:spPr>
          <a:xfrm>
            <a:off x="4023990" y="9721107"/>
            <a:ext cx="3078427" cy="513507"/>
          </a:xfrm>
          <a:prstGeom prst="rect">
            <a:avLst/>
          </a:prstGeom>
          <a:noFill/>
          <a:ln>
            <a:noFill/>
          </a:ln>
        </p:spPr>
        <p:txBody>
          <a:bodyPr lIns="95475" tIns="47737" rIns="95475" bIns="47737" anchor="b" anchorCtr="0">
            <a:noAutofit/>
          </a:bodyPr>
          <a:lstStyle/>
          <a:p>
            <a:pPr algn="r">
              <a:buSzPct val="25000"/>
            </a:pPr>
            <a:fld id="{00000000-1234-1234-1234-123412341234}" type="slidenum">
              <a:rPr lang="en-US" sz="1200">
                <a:solidFill>
                  <a:schemeClr val="dk1"/>
                </a:solidFill>
              </a:rPr>
              <a:pPr algn="r">
                <a:buSzPct val="25000"/>
              </a:pPr>
              <a:t>10</a:t>
            </a:fld>
            <a:endParaRPr lang="en-US" sz="1200">
              <a:solidFill>
                <a:schemeClr val="dk1"/>
              </a:solidFill>
            </a:endParaRPr>
          </a:p>
        </p:txBody>
      </p:sp>
      <p:sp>
        <p:nvSpPr>
          <p:cNvPr id="165" name="Shape 165"/>
          <p:cNvSpPr>
            <a:spLocks noGrp="1" noRot="1" noChangeAspect="1"/>
          </p:cNvSpPr>
          <p:nvPr>
            <p:ph type="sldImg" idx="2"/>
          </p:nvPr>
        </p:nvSpPr>
        <p:spPr>
          <a:xfrm>
            <a:off x="1249363" y="1279525"/>
            <a:ext cx="4605337" cy="34544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66" name="Shape 166"/>
          <p:cNvSpPr txBox="1">
            <a:spLocks noGrp="1"/>
          </p:cNvSpPr>
          <p:nvPr>
            <p:ph type="body" idx="1"/>
          </p:nvPr>
        </p:nvSpPr>
        <p:spPr>
          <a:xfrm>
            <a:off x="710409" y="4925408"/>
            <a:ext cx="5683249" cy="4029878"/>
          </a:xfrm>
          <a:prstGeom prst="rect">
            <a:avLst/>
          </a:prstGeom>
          <a:noFill/>
          <a:ln>
            <a:noFill/>
          </a:ln>
        </p:spPr>
        <p:txBody>
          <a:bodyPr lIns="95475" tIns="47737" rIns="95475" bIns="47737" anchor="t" anchorCtr="0">
            <a:noAutofit/>
          </a:bodyPr>
          <a:lstStyle/>
          <a:p>
            <a:pPr>
              <a:buSzPct val="25000"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63351956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Shape 99"/>
          <p:cNvSpPr txBox="1">
            <a:spLocks noGrp="1"/>
          </p:cNvSpPr>
          <p:nvPr>
            <p:ph type="sldNum" idx="12"/>
          </p:nvPr>
        </p:nvSpPr>
        <p:spPr>
          <a:xfrm>
            <a:off x="4023990" y="9721107"/>
            <a:ext cx="3078427" cy="513507"/>
          </a:xfrm>
          <a:prstGeom prst="rect">
            <a:avLst/>
          </a:prstGeom>
          <a:noFill/>
          <a:ln>
            <a:noFill/>
          </a:ln>
        </p:spPr>
        <p:txBody>
          <a:bodyPr lIns="95475" tIns="47737" rIns="95475" bIns="47737" anchor="b" anchorCtr="0">
            <a:noAutofit/>
          </a:bodyPr>
          <a:lstStyle/>
          <a:p>
            <a:pPr algn="r">
              <a:buSzPct val="25000"/>
            </a:pPr>
            <a:fld id="{00000000-1234-1234-1234-123412341234}" type="slidenum">
              <a:rPr lang="en-US" sz="1200">
                <a:solidFill>
                  <a:schemeClr val="dk1"/>
                </a:solidFill>
              </a:rPr>
              <a:pPr algn="r">
                <a:buSzPct val="25000"/>
              </a:pPr>
              <a:t>2</a:t>
            </a:fld>
            <a:endParaRPr lang="en-US" sz="1200">
              <a:solidFill>
                <a:schemeClr val="dk1"/>
              </a:solidFill>
            </a:endParaRPr>
          </a:p>
        </p:txBody>
      </p:sp>
      <p:sp>
        <p:nvSpPr>
          <p:cNvPr id="100" name="Shape 100"/>
          <p:cNvSpPr>
            <a:spLocks noGrp="1" noRot="1" noChangeAspect="1"/>
          </p:cNvSpPr>
          <p:nvPr>
            <p:ph type="sldImg" idx="2"/>
          </p:nvPr>
        </p:nvSpPr>
        <p:spPr>
          <a:xfrm>
            <a:off x="1249363" y="1279525"/>
            <a:ext cx="4605337" cy="34544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01" name="Shape 101"/>
          <p:cNvSpPr txBox="1">
            <a:spLocks noGrp="1"/>
          </p:cNvSpPr>
          <p:nvPr>
            <p:ph type="body" idx="1"/>
          </p:nvPr>
        </p:nvSpPr>
        <p:spPr>
          <a:xfrm>
            <a:off x="710409" y="4925408"/>
            <a:ext cx="5683249" cy="4029878"/>
          </a:xfrm>
          <a:prstGeom prst="rect">
            <a:avLst/>
          </a:prstGeom>
          <a:noFill/>
          <a:ln>
            <a:noFill/>
          </a:ln>
        </p:spPr>
        <p:txBody>
          <a:bodyPr lIns="95475" tIns="47737" rIns="95475" bIns="47737" anchor="t" anchorCtr="0">
            <a:noAutofit/>
          </a:bodyPr>
          <a:lstStyle/>
          <a:p>
            <a:pPr>
              <a:buSzPct val="25000"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478937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Shape 107"/>
          <p:cNvSpPr txBox="1">
            <a:spLocks noGrp="1"/>
          </p:cNvSpPr>
          <p:nvPr>
            <p:ph type="sldNum" idx="12"/>
          </p:nvPr>
        </p:nvSpPr>
        <p:spPr>
          <a:xfrm>
            <a:off x="4023990" y="9721107"/>
            <a:ext cx="3078427" cy="513507"/>
          </a:xfrm>
          <a:prstGeom prst="rect">
            <a:avLst/>
          </a:prstGeom>
          <a:noFill/>
          <a:ln>
            <a:noFill/>
          </a:ln>
        </p:spPr>
        <p:txBody>
          <a:bodyPr lIns="95475" tIns="47737" rIns="95475" bIns="47737" anchor="b" anchorCtr="0">
            <a:noAutofit/>
          </a:bodyPr>
          <a:lstStyle/>
          <a:p>
            <a:pPr algn="r">
              <a:buSzPct val="25000"/>
            </a:pPr>
            <a:fld id="{00000000-1234-1234-1234-123412341234}" type="slidenum">
              <a:rPr lang="en-US" sz="1200">
                <a:solidFill>
                  <a:schemeClr val="dk1"/>
                </a:solidFill>
              </a:rPr>
              <a:pPr algn="r">
                <a:buSzPct val="25000"/>
              </a:pPr>
              <a:t>3</a:t>
            </a:fld>
            <a:endParaRPr lang="en-US" sz="1200">
              <a:solidFill>
                <a:schemeClr val="dk1"/>
              </a:solidFill>
            </a:endParaRPr>
          </a:p>
        </p:txBody>
      </p:sp>
      <p:sp>
        <p:nvSpPr>
          <p:cNvPr id="108" name="Shape 108"/>
          <p:cNvSpPr>
            <a:spLocks noGrp="1" noRot="1" noChangeAspect="1"/>
          </p:cNvSpPr>
          <p:nvPr>
            <p:ph type="sldImg" idx="2"/>
          </p:nvPr>
        </p:nvSpPr>
        <p:spPr>
          <a:xfrm>
            <a:off x="1001713" y="773113"/>
            <a:ext cx="5143500" cy="3857625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09" name="Shape 109"/>
          <p:cNvSpPr txBox="1">
            <a:spLocks noGrp="1"/>
          </p:cNvSpPr>
          <p:nvPr>
            <p:ph type="body" idx="1"/>
          </p:nvPr>
        </p:nvSpPr>
        <p:spPr>
          <a:xfrm>
            <a:off x="953454" y="4887732"/>
            <a:ext cx="5238973" cy="4631001"/>
          </a:xfrm>
          <a:prstGeom prst="rect">
            <a:avLst/>
          </a:prstGeom>
          <a:noFill/>
          <a:ln>
            <a:noFill/>
          </a:ln>
        </p:spPr>
        <p:txBody>
          <a:bodyPr lIns="95475" tIns="47737" rIns="95475" bIns="47737" anchor="t" anchorCtr="0">
            <a:noAutofit/>
          </a:bodyPr>
          <a:lstStyle/>
          <a:p>
            <a:pPr>
              <a:buSzPct val="25000"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05278246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Shape 115"/>
          <p:cNvSpPr txBox="1">
            <a:spLocks noGrp="1"/>
          </p:cNvSpPr>
          <p:nvPr>
            <p:ph type="sldNum" idx="12"/>
          </p:nvPr>
        </p:nvSpPr>
        <p:spPr>
          <a:xfrm>
            <a:off x="4023990" y="9721107"/>
            <a:ext cx="3078427" cy="513507"/>
          </a:xfrm>
          <a:prstGeom prst="rect">
            <a:avLst/>
          </a:prstGeom>
          <a:noFill/>
          <a:ln>
            <a:noFill/>
          </a:ln>
        </p:spPr>
        <p:txBody>
          <a:bodyPr lIns="95475" tIns="47737" rIns="95475" bIns="47737" anchor="b" anchorCtr="0">
            <a:noAutofit/>
          </a:bodyPr>
          <a:lstStyle/>
          <a:p>
            <a:pPr algn="r">
              <a:buSzPct val="25000"/>
            </a:pPr>
            <a:fld id="{00000000-1234-1234-1234-123412341234}" type="slidenum">
              <a:rPr lang="en-US" sz="1200">
                <a:solidFill>
                  <a:schemeClr val="dk1"/>
                </a:solidFill>
              </a:rPr>
              <a:pPr algn="r">
                <a:buSzPct val="25000"/>
              </a:pPr>
              <a:t>4</a:t>
            </a:fld>
            <a:endParaRPr lang="en-US" sz="1200">
              <a:solidFill>
                <a:schemeClr val="dk1"/>
              </a:solidFill>
            </a:endParaRPr>
          </a:p>
        </p:txBody>
      </p:sp>
      <p:sp>
        <p:nvSpPr>
          <p:cNvPr id="116" name="Shape 116"/>
          <p:cNvSpPr>
            <a:spLocks noGrp="1" noRot="1" noChangeAspect="1"/>
          </p:cNvSpPr>
          <p:nvPr>
            <p:ph type="sldImg" idx="2"/>
          </p:nvPr>
        </p:nvSpPr>
        <p:spPr>
          <a:xfrm>
            <a:off x="1249363" y="1279525"/>
            <a:ext cx="4605337" cy="34544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17" name="Shape 117"/>
          <p:cNvSpPr txBox="1">
            <a:spLocks noGrp="1"/>
          </p:cNvSpPr>
          <p:nvPr>
            <p:ph type="body" idx="1"/>
          </p:nvPr>
        </p:nvSpPr>
        <p:spPr>
          <a:xfrm>
            <a:off x="710409" y="4925408"/>
            <a:ext cx="5683249" cy="4029878"/>
          </a:xfrm>
          <a:prstGeom prst="rect">
            <a:avLst/>
          </a:prstGeom>
          <a:noFill/>
          <a:ln>
            <a:noFill/>
          </a:ln>
        </p:spPr>
        <p:txBody>
          <a:bodyPr lIns="95475" tIns="47737" rIns="95475" bIns="47737" anchor="t" anchorCtr="0">
            <a:noAutofit/>
          </a:bodyPr>
          <a:lstStyle/>
          <a:p>
            <a:pPr>
              <a:buSzPct val="25000"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7411825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Shape 124"/>
          <p:cNvSpPr txBox="1">
            <a:spLocks noGrp="1"/>
          </p:cNvSpPr>
          <p:nvPr>
            <p:ph type="sldNum" idx="12"/>
          </p:nvPr>
        </p:nvSpPr>
        <p:spPr>
          <a:xfrm>
            <a:off x="4023990" y="9721107"/>
            <a:ext cx="3078427" cy="513507"/>
          </a:xfrm>
          <a:prstGeom prst="rect">
            <a:avLst/>
          </a:prstGeom>
          <a:noFill/>
          <a:ln>
            <a:noFill/>
          </a:ln>
        </p:spPr>
        <p:txBody>
          <a:bodyPr lIns="95475" tIns="47737" rIns="95475" bIns="47737" anchor="b" anchorCtr="0">
            <a:noAutofit/>
          </a:bodyPr>
          <a:lstStyle/>
          <a:p>
            <a:pPr algn="r">
              <a:buSzPct val="25000"/>
            </a:pPr>
            <a:fld id="{00000000-1234-1234-1234-123412341234}" type="slidenum">
              <a:rPr lang="en-US" sz="1200">
                <a:solidFill>
                  <a:schemeClr val="dk1"/>
                </a:solidFill>
              </a:rPr>
              <a:pPr algn="r">
                <a:buSzPct val="25000"/>
              </a:pPr>
              <a:t>5</a:t>
            </a:fld>
            <a:endParaRPr lang="en-US" sz="1200">
              <a:solidFill>
                <a:schemeClr val="dk1"/>
              </a:solidFill>
            </a:endParaRPr>
          </a:p>
        </p:txBody>
      </p:sp>
      <p:sp>
        <p:nvSpPr>
          <p:cNvPr id="125" name="Shape 125"/>
          <p:cNvSpPr>
            <a:spLocks noGrp="1" noRot="1" noChangeAspect="1"/>
          </p:cNvSpPr>
          <p:nvPr>
            <p:ph type="sldImg" idx="2"/>
          </p:nvPr>
        </p:nvSpPr>
        <p:spPr>
          <a:xfrm>
            <a:off x="1001713" y="773113"/>
            <a:ext cx="5143500" cy="3857625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26" name="Shape 126"/>
          <p:cNvSpPr txBox="1">
            <a:spLocks noGrp="1"/>
          </p:cNvSpPr>
          <p:nvPr>
            <p:ph type="body" idx="1"/>
          </p:nvPr>
        </p:nvSpPr>
        <p:spPr>
          <a:xfrm>
            <a:off x="953454" y="4887732"/>
            <a:ext cx="5238973" cy="4631001"/>
          </a:xfrm>
          <a:prstGeom prst="rect">
            <a:avLst/>
          </a:prstGeom>
          <a:noFill/>
          <a:ln>
            <a:noFill/>
          </a:ln>
        </p:spPr>
        <p:txBody>
          <a:bodyPr lIns="95475" tIns="47737" rIns="95475" bIns="47737" anchor="t" anchorCtr="0">
            <a:noAutofit/>
          </a:bodyPr>
          <a:lstStyle/>
          <a:p>
            <a:pPr>
              <a:buSzPct val="25000"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51894908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Shape 132"/>
          <p:cNvSpPr txBox="1">
            <a:spLocks noGrp="1"/>
          </p:cNvSpPr>
          <p:nvPr>
            <p:ph type="sldNum" idx="12"/>
          </p:nvPr>
        </p:nvSpPr>
        <p:spPr>
          <a:xfrm>
            <a:off x="4023990" y="9721107"/>
            <a:ext cx="3078427" cy="513507"/>
          </a:xfrm>
          <a:prstGeom prst="rect">
            <a:avLst/>
          </a:prstGeom>
          <a:noFill/>
          <a:ln>
            <a:noFill/>
          </a:ln>
        </p:spPr>
        <p:txBody>
          <a:bodyPr lIns="95475" tIns="47737" rIns="95475" bIns="47737" anchor="b" anchorCtr="0">
            <a:noAutofit/>
          </a:bodyPr>
          <a:lstStyle/>
          <a:p>
            <a:pPr algn="r">
              <a:buSzPct val="25000"/>
            </a:pPr>
            <a:fld id="{00000000-1234-1234-1234-123412341234}" type="slidenum">
              <a:rPr lang="en-US" sz="1200">
                <a:solidFill>
                  <a:schemeClr val="dk1"/>
                </a:solidFill>
              </a:rPr>
              <a:pPr algn="r">
                <a:buSzPct val="25000"/>
              </a:pPr>
              <a:t>6</a:t>
            </a:fld>
            <a:endParaRPr lang="en-US" sz="1200">
              <a:solidFill>
                <a:schemeClr val="dk1"/>
              </a:solidFill>
            </a:endParaRPr>
          </a:p>
        </p:txBody>
      </p:sp>
      <p:sp>
        <p:nvSpPr>
          <p:cNvPr id="133" name="Shape 133"/>
          <p:cNvSpPr>
            <a:spLocks noGrp="1" noRot="1" noChangeAspect="1"/>
          </p:cNvSpPr>
          <p:nvPr>
            <p:ph type="sldImg" idx="2"/>
          </p:nvPr>
        </p:nvSpPr>
        <p:spPr>
          <a:xfrm>
            <a:off x="1001713" y="773113"/>
            <a:ext cx="5143500" cy="3857625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34" name="Shape 134"/>
          <p:cNvSpPr txBox="1">
            <a:spLocks noGrp="1"/>
          </p:cNvSpPr>
          <p:nvPr>
            <p:ph type="body" idx="1"/>
          </p:nvPr>
        </p:nvSpPr>
        <p:spPr>
          <a:xfrm>
            <a:off x="953454" y="4887732"/>
            <a:ext cx="5238973" cy="4631001"/>
          </a:xfrm>
          <a:prstGeom prst="rect">
            <a:avLst/>
          </a:prstGeom>
          <a:noFill/>
          <a:ln>
            <a:noFill/>
          </a:ln>
        </p:spPr>
        <p:txBody>
          <a:bodyPr lIns="95475" tIns="47737" rIns="95475" bIns="47737" anchor="t" anchorCtr="0">
            <a:noAutofit/>
          </a:bodyPr>
          <a:lstStyle/>
          <a:p>
            <a:pPr>
              <a:buSzPct val="25000"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03936167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Shape 140"/>
          <p:cNvSpPr txBox="1">
            <a:spLocks noGrp="1"/>
          </p:cNvSpPr>
          <p:nvPr>
            <p:ph type="sldNum" idx="12"/>
          </p:nvPr>
        </p:nvSpPr>
        <p:spPr>
          <a:xfrm>
            <a:off x="4023990" y="9721107"/>
            <a:ext cx="3078427" cy="513507"/>
          </a:xfrm>
          <a:prstGeom prst="rect">
            <a:avLst/>
          </a:prstGeom>
          <a:noFill/>
          <a:ln>
            <a:noFill/>
          </a:ln>
        </p:spPr>
        <p:txBody>
          <a:bodyPr lIns="95475" tIns="47737" rIns="95475" bIns="47737" anchor="b" anchorCtr="0">
            <a:noAutofit/>
          </a:bodyPr>
          <a:lstStyle/>
          <a:p>
            <a:pPr algn="r">
              <a:buSzPct val="25000"/>
            </a:pPr>
            <a:fld id="{00000000-1234-1234-1234-123412341234}" type="slidenum">
              <a:rPr lang="en-US" sz="1200">
                <a:solidFill>
                  <a:schemeClr val="dk1"/>
                </a:solidFill>
              </a:rPr>
              <a:pPr algn="r">
                <a:buSzPct val="25000"/>
              </a:pPr>
              <a:t>7</a:t>
            </a:fld>
            <a:endParaRPr lang="en-US" sz="1200">
              <a:solidFill>
                <a:schemeClr val="dk1"/>
              </a:solidFill>
            </a:endParaRPr>
          </a:p>
        </p:txBody>
      </p:sp>
      <p:sp>
        <p:nvSpPr>
          <p:cNvPr id="141" name="Shape 141"/>
          <p:cNvSpPr>
            <a:spLocks noGrp="1" noRot="1" noChangeAspect="1"/>
          </p:cNvSpPr>
          <p:nvPr>
            <p:ph type="sldImg" idx="2"/>
          </p:nvPr>
        </p:nvSpPr>
        <p:spPr>
          <a:xfrm>
            <a:off x="1249363" y="1279525"/>
            <a:ext cx="4605337" cy="34544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42" name="Shape 142"/>
          <p:cNvSpPr txBox="1">
            <a:spLocks noGrp="1"/>
          </p:cNvSpPr>
          <p:nvPr>
            <p:ph type="body" idx="1"/>
          </p:nvPr>
        </p:nvSpPr>
        <p:spPr>
          <a:xfrm>
            <a:off x="710409" y="4925408"/>
            <a:ext cx="5683249" cy="4029878"/>
          </a:xfrm>
          <a:prstGeom prst="rect">
            <a:avLst/>
          </a:prstGeom>
          <a:noFill/>
          <a:ln>
            <a:noFill/>
          </a:ln>
        </p:spPr>
        <p:txBody>
          <a:bodyPr lIns="95475" tIns="47737" rIns="95475" bIns="47737" anchor="t" anchorCtr="0">
            <a:noAutofit/>
          </a:bodyPr>
          <a:lstStyle/>
          <a:p>
            <a:pPr>
              <a:buSzPct val="25000"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59635924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Shape 148"/>
          <p:cNvSpPr txBox="1">
            <a:spLocks noGrp="1"/>
          </p:cNvSpPr>
          <p:nvPr>
            <p:ph type="sldNum" idx="12"/>
          </p:nvPr>
        </p:nvSpPr>
        <p:spPr>
          <a:xfrm>
            <a:off x="4023990" y="9721107"/>
            <a:ext cx="3078427" cy="513507"/>
          </a:xfrm>
          <a:prstGeom prst="rect">
            <a:avLst/>
          </a:prstGeom>
          <a:noFill/>
          <a:ln>
            <a:noFill/>
          </a:ln>
        </p:spPr>
        <p:txBody>
          <a:bodyPr lIns="95475" tIns="47737" rIns="95475" bIns="47737" anchor="b" anchorCtr="0">
            <a:noAutofit/>
          </a:bodyPr>
          <a:lstStyle/>
          <a:p>
            <a:pPr algn="r">
              <a:buSzPct val="25000"/>
            </a:pPr>
            <a:fld id="{00000000-1234-1234-1234-123412341234}" type="slidenum">
              <a:rPr lang="en-US" sz="1200">
                <a:solidFill>
                  <a:schemeClr val="dk1"/>
                </a:solidFill>
              </a:rPr>
              <a:pPr algn="r">
                <a:buSzPct val="25000"/>
              </a:pPr>
              <a:t>8</a:t>
            </a:fld>
            <a:endParaRPr lang="en-US" sz="1200">
              <a:solidFill>
                <a:schemeClr val="dk1"/>
              </a:solidFill>
            </a:endParaRPr>
          </a:p>
        </p:txBody>
      </p:sp>
      <p:sp>
        <p:nvSpPr>
          <p:cNvPr id="149" name="Shape 149"/>
          <p:cNvSpPr>
            <a:spLocks noGrp="1" noRot="1" noChangeAspect="1"/>
          </p:cNvSpPr>
          <p:nvPr>
            <p:ph type="sldImg" idx="2"/>
          </p:nvPr>
        </p:nvSpPr>
        <p:spPr>
          <a:xfrm>
            <a:off x="1249363" y="1279525"/>
            <a:ext cx="4605337" cy="34544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50" name="Shape 150"/>
          <p:cNvSpPr txBox="1">
            <a:spLocks noGrp="1"/>
          </p:cNvSpPr>
          <p:nvPr>
            <p:ph type="body" idx="1"/>
          </p:nvPr>
        </p:nvSpPr>
        <p:spPr>
          <a:xfrm>
            <a:off x="710409" y="4925408"/>
            <a:ext cx="5683249" cy="4029878"/>
          </a:xfrm>
          <a:prstGeom prst="rect">
            <a:avLst/>
          </a:prstGeom>
          <a:noFill/>
          <a:ln>
            <a:noFill/>
          </a:ln>
        </p:spPr>
        <p:txBody>
          <a:bodyPr lIns="95475" tIns="47737" rIns="95475" bIns="47737" anchor="t" anchorCtr="0">
            <a:noAutofit/>
          </a:bodyPr>
          <a:lstStyle/>
          <a:p>
            <a:pPr>
              <a:buSzPct val="25000"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8953996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Shape 156"/>
          <p:cNvSpPr txBox="1">
            <a:spLocks noGrp="1"/>
          </p:cNvSpPr>
          <p:nvPr>
            <p:ph type="sldNum" idx="12"/>
          </p:nvPr>
        </p:nvSpPr>
        <p:spPr>
          <a:xfrm>
            <a:off x="4023990" y="9721107"/>
            <a:ext cx="3078427" cy="513507"/>
          </a:xfrm>
          <a:prstGeom prst="rect">
            <a:avLst/>
          </a:prstGeom>
          <a:noFill/>
          <a:ln>
            <a:noFill/>
          </a:ln>
        </p:spPr>
        <p:txBody>
          <a:bodyPr lIns="95475" tIns="47737" rIns="95475" bIns="47737" anchor="b" anchorCtr="0">
            <a:noAutofit/>
          </a:bodyPr>
          <a:lstStyle/>
          <a:p>
            <a:pPr algn="r">
              <a:buSzPct val="25000"/>
            </a:pPr>
            <a:fld id="{00000000-1234-1234-1234-123412341234}" type="slidenum">
              <a:rPr lang="en-US" sz="1200">
                <a:solidFill>
                  <a:schemeClr val="dk1"/>
                </a:solidFill>
              </a:rPr>
              <a:pPr algn="r">
                <a:buSzPct val="25000"/>
              </a:pPr>
              <a:t>9</a:t>
            </a:fld>
            <a:endParaRPr lang="en-US" sz="1200">
              <a:solidFill>
                <a:schemeClr val="dk1"/>
              </a:solidFill>
            </a:endParaRPr>
          </a:p>
        </p:txBody>
      </p:sp>
      <p:sp>
        <p:nvSpPr>
          <p:cNvPr id="157" name="Shape 157"/>
          <p:cNvSpPr>
            <a:spLocks noGrp="1" noRot="1" noChangeAspect="1"/>
          </p:cNvSpPr>
          <p:nvPr>
            <p:ph type="sldImg" idx="2"/>
          </p:nvPr>
        </p:nvSpPr>
        <p:spPr>
          <a:xfrm>
            <a:off x="1249363" y="1279525"/>
            <a:ext cx="4605337" cy="34544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58" name="Shape 158"/>
          <p:cNvSpPr txBox="1">
            <a:spLocks noGrp="1"/>
          </p:cNvSpPr>
          <p:nvPr>
            <p:ph type="body" idx="1"/>
          </p:nvPr>
        </p:nvSpPr>
        <p:spPr>
          <a:xfrm>
            <a:off x="710409" y="4925408"/>
            <a:ext cx="5683249" cy="4029878"/>
          </a:xfrm>
          <a:prstGeom prst="rect">
            <a:avLst/>
          </a:prstGeom>
          <a:noFill/>
          <a:ln>
            <a:noFill/>
          </a:ln>
        </p:spPr>
        <p:txBody>
          <a:bodyPr lIns="95475" tIns="47737" rIns="95475" bIns="47737" anchor="t" anchorCtr="0">
            <a:noAutofit/>
          </a:bodyPr>
          <a:lstStyle/>
          <a:p>
            <a:pPr>
              <a:buSzPct val="25000"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4378426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제목 슬라이드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hape 16"/>
          <p:cNvSpPr txBox="1">
            <a:spLocks noGrp="1"/>
          </p:cNvSpPr>
          <p:nvPr>
            <p:ph type="ctrTitle"/>
          </p:nvPr>
        </p:nvSpPr>
        <p:spPr>
          <a:xfrm>
            <a:off x="685800" y="1122362"/>
            <a:ext cx="7772400" cy="2387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ctr" rtl="0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Font typeface="Calibri"/>
              <a:buNone/>
              <a:defRPr sz="6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17" name="Shape 17"/>
          <p:cNvSpPr txBox="1">
            <a:spLocks noGrp="1"/>
          </p:cNvSpPr>
          <p:nvPr>
            <p:ph type="subTitle" idx="1"/>
          </p:nvPr>
        </p:nvSpPr>
        <p:spPr>
          <a:xfrm>
            <a:off x="1143000" y="3602037"/>
            <a:ext cx="6858000" cy="165576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ctr" rtl="0">
              <a:lnSpc>
                <a:spcPct val="90000"/>
              </a:lnSpc>
              <a:spcBef>
                <a:spcPts val="1000"/>
              </a:spcBef>
              <a:buClr>
                <a:schemeClr val="dk1"/>
              </a:buClr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ctr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ctr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ctr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ctr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ctr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ctr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ctr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ctr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8" name="Shape 18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9" name="Shape 19"/>
          <p:cNvSpPr txBox="1">
            <a:spLocks noGrp="1"/>
          </p:cNvSpPr>
          <p:nvPr>
            <p:ph type="sldNum" idx="12"/>
          </p:nvPr>
        </p:nvSpPr>
        <p:spPr>
          <a:xfrm>
            <a:off x="6915157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2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lang="en-US" sz="1200" b="1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" name="Shape 20"/>
          <p:cNvSpPr txBox="1">
            <a:spLocks noGrp="1"/>
          </p:cNvSpPr>
          <p:nvPr>
            <p:ph type="ftr" idx="11"/>
          </p:nvPr>
        </p:nvSpPr>
        <p:spPr>
          <a:xfrm>
            <a:off x="2582331" y="6483355"/>
            <a:ext cx="4049182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D0CECE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>
  <p:cSld name="세로 제목 및 텍스트"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Shape 80"/>
          <p:cNvSpPr txBox="1">
            <a:spLocks noGrp="1"/>
          </p:cNvSpPr>
          <p:nvPr>
            <p:ph type="title"/>
          </p:nvPr>
        </p:nvSpPr>
        <p:spPr>
          <a:xfrm rot="5400000">
            <a:off x="4623593" y="2285206"/>
            <a:ext cx="5811838" cy="197167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81" name="Shape 81"/>
          <p:cNvSpPr txBox="1">
            <a:spLocks noGrp="1"/>
          </p:cNvSpPr>
          <p:nvPr>
            <p:ph type="body" idx="1"/>
          </p:nvPr>
        </p:nvSpPr>
        <p:spPr>
          <a:xfrm rot="5400000">
            <a:off x="623093" y="370681"/>
            <a:ext cx="5811838" cy="58007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228600" marR="0" lvl="0" indent="-50800" algn="l" rtl="0">
              <a:lnSpc>
                <a:spcPct val="90000"/>
              </a:lnSpc>
              <a:spcBef>
                <a:spcPts val="1000"/>
              </a:spcBef>
              <a:buClr>
                <a:schemeClr val="dk1"/>
              </a:buClr>
              <a:buSzPct val="1000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685800" marR="0" lvl="1" indent="-762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016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2" name="Shape 82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3" name="Shape 83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0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4" name="Shape 84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en-US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제목 및 표"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_제목만"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Shape 87"/>
          <p:cNvSpPr txBox="1">
            <a:spLocks noGrp="1"/>
          </p:cNvSpPr>
          <p:nvPr>
            <p:ph type="title"/>
          </p:nvPr>
        </p:nvSpPr>
        <p:spPr>
          <a:xfrm>
            <a:off x="179388" y="76201"/>
            <a:ext cx="8208962" cy="56671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88" name="Shape 88"/>
          <p:cNvSpPr txBox="1">
            <a:spLocks noGrp="1"/>
          </p:cNvSpPr>
          <p:nvPr>
            <p:ph type="body" idx="1"/>
          </p:nvPr>
        </p:nvSpPr>
        <p:spPr>
          <a:xfrm>
            <a:off x="179388" y="1125537"/>
            <a:ext cx="8785225" cy="55435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228600" marR="0" lvl="0" indent="-50800" algn="l" rtl="0">
              <a:lnSpc>
                <a:spcPct val="90000"/>
              </a:lnSpc>
              <a:spcBef>
                <a:spcPts val="1000"/>
              </a:spcBef>
              <a:buClr>
                <a:schemeClr val="dk1"/>
              </a:buClr>
              <a:buSzPct val="1000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685800" marR="0" lvl="1" indent="-762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016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9" name="Shape 89"/>
          <p:cNvSpPr txBox="1">
            <a:spLocks noGrp="1"/>
          </p:cNvSpPr>
          <p:nvPr>
            <p:ph type="sldNum" idx="12"/>
          </p:nvPr>
        </p:nvSpPr>
        <p:spPr>
          <a:xfrm>
            <a:off x="8507588" y="6500633"/>
            <a:ext cx="614363" cy="319087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4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en-US" sz="14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5" name="슬라이드 번호 개체 틀 3"/>
          <p:cNvSpPr>
            <a:spLocks noGrp="1"/>
          </p:cNvSpPr>
          <p:nvPr>
            <p:ph type="sldNum" sz="quarter" idx="10"/>
          </p:nvPr>
        </p:nvSpPr>
        <p:spPr>
          <a:xfrm>
            <a:off x="8507588" y="6500634"/>
            <a:ext cx="614363" cy="319087"/>
          </a:xfrm>
          <a:prstGeom prst="rect">
            <a:avLst/>
          </a:prstGeom>
        </p:spPr>
        <p:txBody>
          <a:bodyPr/>
          <a:lstStyle>
            <a:lvl1pPr algn="ctr">
              <a:defRPr sz="1200" b="1">
                <a:latin typeface="Arial Unicode MS" panose="020B0604020202020204" pitchFamily="50" charset="-127"/>
              </a:defRPr>
            </a:lvl1pPr>
          </a:lstStyle>
          <a:p>
            <a:pPr>
              <a:defRPr/>
            </a:pPr>
            <a:fld id="{7661C71A-3E6F-4615-9121-02F609A98B1D}" type="slidenum">
              <a:rPr lang="en-US" altLang="ko-KR" smtClean="0"/>
              <a:pPr>
                <a:defRPr/>
              </a:pPr>
              <a:t>‹#›</a:t>
            </a:fld>
            <a:endParaRPr lang="en-US" altLang="ko-KR" dirty="0"/>
          </a:p>
        </p:txBody>
      </p:sp>
      <p:sp>
        <p:nvSpPr>
          <p:cNvPr id="6" name="Rectangle 2"/>
          <p:cNvSpPr txBox="1">
            <a:spLocks noChangeArrowheads="1"/>
          </p:cNvSpPr>
          <p:nvPr userDrawn="1"/>
        </p:nvSpPr>
        <p:spPr bwMode="auto">
          <a:xfrm>
            <a:off x="179388" y="76200"/>
            <a:ext cx="8208962" cy="566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latinLnBrk="1" hangingPunct="0">
              <a:spcBef>
                <a:spcPct val="0"/>
              </a:spcBef>
              <a:spcAft>
                <a:spcPct val="0"/>
              </a:spcAft>
              <a:defRPr kumimoji="1" sz="2800" b="0">
                <a:solidFill>
                  <a:schemeClr val="tx2"/>
                </a:solidFill>
                <a:latin typeface="맑은 고딕" pitchFamily="50" charset="-127"/>
                <a:ea typeface="맑은 고딕" pitchFamily="50" charset="-127"/>
                <a:cs typeface="+mj-cs"/>
              </a:defRPr>
            </a:lvl1pPr>
            <a:lvl2pPr algn="l" rtl="0" eaLnBrk="0" fontAlgn="base" latinLnBrk="1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chemeClr val="tx2"/>
                </a:solidFill>
                <a:latin typeface="Arial" charset="0"/>
                <a:ea typeface="굴림" pitchFamily="50" charset="-127"/>
              </a:defRPr>
            </a:lvl2pPr>
            <a:lvl3pPr algn="l" rtl="0" eaLnBrk="0" fontAlgn="base" latinLnBrk="1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chemeClr val="tx2"/>
                </a:solidFill>
                <a:latin typeface="Arial" charset="0"/>
                <a:ea typeface="굴림" pitchFamily="50" charset="-127"/>
              </a:defRPr>
            </a:lvl3pPr>
            <a:lvl4pPr algn="l" rtl="0" eaLnBrk="0" fontAlgn="base" latinLnBrk="1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chemeClr val="tx2"/>
                </a:solidFill>
                <a:latin typeface="Arial" charset="0"/>
                <a:ea typeface="굴림" pitchFamily="50" charset="-127"/>
              </a:defRPr>
            </a:lvl4pPr>
            <a:lvl5pPr algn="l" rtl="0" eaLnBrk="0" fontAlgn="base" latinLnBrk="1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chemeClr val="tx2"/>
                </a:solidFill>
                <a:latin typeface="Arial" charset="0"/>
                <a:ea typeface="굴림" pitchFamily="50" charset="-127"/>
              </a:defRPr>
            </a:lvl5pPr>
            <a:lvl6pPr marL="457200" algn="l" rtl="0" fontAlgn="base" latinLnBrk="1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2"/>
                </a:solidFill>
                <a:latin typeface="Verdana" pitchFamily="34" charset="0"/>
                <a:ea typeface="굴림" pitchFamily="50" charset="-127"/>
              </a:defRPr>
            </a:lvl6pPr>
            <a:lvl7pPr marL="914400" algn="l" rtl="0" fontAlgn="base" latinLnBrk="1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2"/>
                </a:solidFill>
                <a:latin typeface="Verdana" pitchFamily="34" charset="0"/>
                <a:ea typeface="굴림" pitchFamily="50" charset="-127"/>
              </a:defRPr>
            </a:lvl7pPr>
            <a:lvl8pPr marL="1371600" algn="l" rtl="0" fontAlgn="base" latinLnBrk="1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2"/>
                </a:solidFill>
                <a:latin typeface="Verdana" pitchFamily="34" charset="0"/>
                <a:ea typeface="굴림" pitchFamily="50" charset="-127"/>
              </a:defRPr>
            </a:lvl8pPr>
            <a:lvl9pPr marL="1828800" algn="l" rtl="0" fontAlgn="base" latinLnBrk="1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2"/>
                </a:solidFill>
                <a:latin typeface="Verdana" pitchFamily="34" charset="0"/>
                <a:ea typeface="굴림" pitchFamily="50" charset="-127"/>
              </a:defRPr>
            </a:lvl9pPr>
          </a:lstStyle>
          <a:p>
            <a:r>
              <a:rPr lang="ko-KR" altLang="en-US" kern="1200" dirty="0">
                <a:solidFill>
                  <a:srgbClr val="000000"/>
                </a:solidFill>
                <a:latin typeface="Arial Unicode MS" panose="020B0604020202020204" pitchFamily="50" charset="-127"/>
                <a:ea typeface="Arial Unicode MS" panose="020B0604020202020204" pitchFamily="50" charset="-127"/>
              </a:rPr>
              <a:t>마스터 제목 스타일 편집</a:t>
            </a:r>
          </a:p>
        </p:txBody>
      </p:sp>
    </p:spTree>
    <p:extLst>
      <p:ext uri="{BB962C8B-B14F-4D97-AF65-F5344CB8AC3E}">
        <p14:creationId xmlns:p14="http://schemas.microsoft.com/office/powerpoint/2010/main" val="87816847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400" b="1"/>
            </a:lvl1pPr>
          </a:lstStyle>
          <a:p>
            <a:r>
              <a:rPr lang="ko-KR" altLang="en-US" dirty="0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88900" indent="-88900">
              <a:defRPr sz="2000">
                <a:solidFill>
                  <a:schemeClr val="tx1"/>
                </a:solidFill>
                <a:latin typeface="Arial Unicode MS" panose="020B0604020202020204" pitchFamily="50" charset="-127"/>
                <a:ea typeface="Arial Unicode MS" panose="020B0604020202020204" pitchFamily="50" charset="-127"/>
              </a:defRPr>
            </a:lvl1pPr>
            <a:lvl2pPr marL="622300" indent="-266700">
              <a:defRPr sz="1800">
                <a:solidFill>
                  <a:schemeClr val="tx1"/>
                </a:solidFill>
                <a:latin typeface="Arial Unicode MS" panose="020B0604020202020204" pitchFamily="50" charset="-127"/>
                <a:ea typeface="Arial Unicode MS" panose="020B0604020202020204" pitchFamily="50" charset="-127"/>
              </a:defRPr>
            </a:lvl2pPr>
            <a:lvl3pPr marL="901700" indent="-279400">
              <a:defRPr sz="1600">
                <a:solidFill>
                  <a:schemeClr val="tx1"/>
                </a:solidFill>
                <a:latin typeface="Arial Unicode MS" panose="020B0604020202020204" pitchFamily="50" charset="-127"/>
                <a:ea typeface="Arial Unicode MS" panose="020B0604020202020204" pitchFamily="50" charset="-127"/>
              </a:defRPr>
            </a:lvl3pPr>
            <a:lvl4pPr>
              <a:defRPr sz="1600">
                <a:solidFill>
                  <a:schemeClr val="tx1"/>
                </a:solidFill>
                <a:latin typeface="Arial Unicode MS" panose="020B0604020202020204" pitchFamily="50" charset="-127"/>
                <a:ea typeface="Arial Unicode MS" panose="020B0604020202020204" pitchFamily="50" charset="-127"/>
              </a:defRPr>
            </a:lvl4pPr>
            <a:lvl5pPr>
              <a:defRPr sz="1400">
                <a:solidFill>
                  <a:schemeClr val="tx1"/>
                </a:solidFill>
                <a:latin typeface="Arial Unicode MS" panose="020B0604020202020204" pitchFamily="50" charset="-127"/>
                <a:ea typeface="Arial Unicode MS" panose="020B0604020202020204" pitchFamily="50" charset="-127"/>
              </a:defRPr>
            </a:lvl5pPr>
          </a:lstStyle>
          <a:p>
            <a:pPr lvl="0"/>
            <a:r>
              <a:rPr lang="ko-KR" altLang="en-US" dirty="0"/>
              <a:t>마스터 텍스트 스타일을 편집합니다</a:t>
            </a:r>
          </a:p>
          <a:p>
            <a:pPr lvl="1"/>
            <a:r>
              <a:rPr lang="ko-KR" altLang="en-US" dirty="0"/>
              <a:t>둘째 수준</a:t>
            </a:r>
          </a:p>
          <a:p>
            <a:pPr lvl="2"/>
            <a:r>
              <a:rPr lang="ko-KR" altLang="en-US" dirty="0"/>
              <a:t>셋째 수준</a:t>
            </a:r>
          </a:p>
          <a:p>
            <a:pPr lvl="3"/>
            <a:r>
              <a:rPr lang="ko-KR" altLang="en-US" dirty="0"/>
              <a:t>넷째 수준</a:t>
            </a:r>
          </a:p>
          <a:p>
            <a:pPr lvl="4"/>
            <a:r>
              <a:rPr lang="ko-KR" altLang="en-US" dirty="0"/>
              <a:t>다섯째 수준</a:t>
            </a:r>
          </a:p>
        </p:txBody>
      </p:sp>
      <p:sp>
        <p:nvSpPr>
          <p:cNvPr id="6" name="슬라이드 번호 개체 틀 3"/>
          <p:cNvSpPr>
            <a:spLocks noGrp="1"/>
          </p:cNvSpPr>
          <p:nvPr>
            <p:ph type="sldNum" sz="quarter" idx="10"/>
          </p:nvPr>
        </p:nvSpPr>
        <p:spPr>
          <a:xfrm>
            <a:off x="8507588" y="6500634"/>
            <a:ext cx="614363" cy="319087"/>
          </a:xfrm>
          <a:prstGeom prst="rect">
            <a:avLst/>
          </a:prstGeom>
        </p:spPr>
        <p:txBody>
          <a:bodyPr/>
          <a:lstStyle>
            <a:lvl1pPr algn="ctr">
              <a:defRPr sz="1200" b="1">
                <a:latin typeface="Arial Unicode MS" panose="020B0604020202020204" pitchFamily="50" charset="-127"/>
                <a:ea typeface="Arial Unicode MS" panose="020B0604020202020204" pitchFamily="50" charset="-127"/>
              </a:defRPr>
            </a:lvl1pPr>
          </a:lstStyle>
          <a:p>
            <a:pPr>
              <a:defRPr/>
            </a:pPr>
            <a:fld id="{7661C71A-3E6F-4615-9121-02F609A98B1D}" type="slidenum">
              <a:rPr lang="en-US" altLang="ko-KR" smtClean="0"/>
              <a:pPr>
                <a:defRPr/>
              </a:pPr>
              <a:t>‹#›</a:t>
            </a:fld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318114825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dirty="0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ko-KR" altLang="en-US" dirty="0"/>
              <a:t>마스터 텍스트 스타일을 편집합니다</a:t>
            </a:r>
          </a:p>
        </p:txBody>
      </p:sp>
      <p:sp>
        <p:nvSpPr>
          <p:cNvPr id="7" name="슬라이드 번호 개체 틀 3"/>
          <p:cNvSpPr>
            <a:spLocks noGrp="1"/>
          </p:cNvSpPr>
          <p:nvPr>
            <p:ph type="sldNum" sz="quarter" idx="10"/>
          </p:nvPr>
        </p:nvSpPr>
        <p:spPr>
          <a:xfrm>
            <a:off x="8507588" y="6500634"/>
            <a:ext cx="614363" cy="319087"/>
          </a:xfrm>
          <a:prstGeom prst="rect">
            <a:avLst/>
          </a:prstGeom>
        </p:spPr>
        <p:txBody>
          <a:bodyPr/>
          <a:lstStyle>
            <a:lvl1pPr algn="ctr">
              <a:defRPr sz="1400">
                <a:latin typeface="Arial Unicode MS" panose="020B0604020202020204" pitchFamily="50" charset="-127"/>
              </a:defRPr>
            </a:lvl1pPr>
          </a:lstStyle>
          <a:p>
            <a:pPr>
              <a:defRPr/>
            </a:pPr>
            <a:fld id="{7661C71A-3E6F-4615-9121-02F609A98B1D}" type="slidenum">
              <a:rPr lang="en-US" altLang="ko-KR" smtClean="0"/>
              <a:pPr>
                <a:defRPr/>
              </a:pPr>
              <a:t>‹#›</a:t>
            </a:fld>
            <a:endParaRPr lang="en-US" altLang="ko-KR" dirty="0"/>
          </a:p>
        </p:txBody>
      </p:sp>
      <p:sp>
        <p:nvSpPr>
          <p:cNvPr id="6" name="Rectangle 2"/>
          <p:cNvSpPr txBox="1">
            <a:spLocks noChangeArrowheads="1"/>
          </p:cNvSpPr>
          <p:nvPr userDrawn="1"/>
        </p:nvSpPr>
        <p:spPr bwMode="auto">
          <a:xfrm>
            <a:off x="179388" y="76200"/>
            <a:ext cx="8208962" cy="566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latinLnBrk="1" hangingPunct="0">
              <a:spcBef>
                <a:spcPct val="0"/>
              </a:spcBef>
              <a:spcAft>
                <a:spcPct val="0"/>
              </a:spcAft>
              <a:defRPr kumimoji="1" sz="2800" b="0">
                <a:solidFill>
                  <a:schemeClr val="tx2"/>
                </a:solidFill>
                <a:latin typeface="맑은 고딕" pitchFamily="50" charset="-127"/>
                <a:ea typeface="맑은 고딕" pitchFamily="50" charset="-127"/>
                <a:cs typeface="+mj-cs"/>
              </a:defRPr>
            </a:lvl1pPr>
            <a:lvl2pPr algn="l" rtl="0" eaLnBrk="0" fontAlgn="base" latinLnBrk="1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chemeClr val="tx2"/>
                </a:solidFill>
                <a:latin typeface="Arial" charset="0"/>
                <a:ea typeface="굴림" pitchFamily="50" charset="-127"/>
              </a:defRPr>
            </a:lvl2pPr>
            <a:lvl3pPr algn="l" rtl="0" eaLnBrk="0" fontAlgn="base" latinLnBrk="1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chemeClr val="tx2"/>
                </a:solidFill>
                <a:latin typeface="Arial" charset="0"/>
                <a:ea typeface="굴림" pitchFamily="50" charset="-127"/>
              </a:defRPr>
            </a:lvl3pPr>
            <a:lvl4pPr algn="l" rtl="0" eaLnBrk="0" fontAlgn="base" latinLnBrk="1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chemeClr val="tx2"/>
                </a:solidFill>
                <a:latin typeface="Arial" charset="0"/>
                <a:ea typeface="굴림" pitchFamily="50" charset="-127"/>
              </a:defRPr>
            </a:lvl4pPr>
            <a:lvl5pPr algn="l" rtl="0" eaLnBrk="0" fontAlgn="base" latinLnBrk="1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chemeClr val="tx2"/>
                </a:solidFill>
                <a:latin typeface="Arial" charset="0"/>
                <a:ea typeface="굴림" pitchFamily="50" charset="-127"/>
              </a:defRPr>
            </a:lvl5pPr>
            <a:lvl6pPr marL="457200" algn="l" rtl="0" fontAlgn="base" latinLnBrk="1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2"/>
                </a:solidFill>
                <a:latin typeface="Verdana" pitchFamily="34" charset="0"/>
                <a:ea typeface="굴림" pitchFamily="50" charset="-127"/>
              </a:defRPr>
            </a:lvl6pPr>
            <a:lvl7pPr marL="914400" algn="l" rtl="0" fontAlgn="base" latinLnBrk="1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2"/>
                </a:solidFill>
                <a:latin typeface="Verdana" pitchFamily="34" charset="0"/>
                <a:ea typeface="굴림" pitchFamily="50" charset="-127"/>
              </a:defRPr>
            </a:lvl7pPr>
            <a:lvl8pPr marL="1371600" algn="l" rtl="0" fontAlgn="base" latinLnBrk="1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2"/>
                </a:solidFill>
                <a:latin typeface="Verdana" pitchFamily="34" charset="0"/>
                <a:ea typeface="굴림" pitchFamily="50" charset="-127"/>
              </a:defRPr>
            </a:lvl8pPr>
            <a:lvl9pPr marL="1828800" algn="l" rtl="0" fontAlgn="base" latinLnBrk="1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2"/>
                </a:solidFill>
                <a:latin typeface="Verdana" pitchFamily="34" charset="0"/>
                <a:ea typeface="굴림" pitchFamily="50" charset="-127"/>
              </a:defRPr>
            </a:lvl9pPr>
          </a:lstStyle>
          <a:p>
            <a:r>
              <a:rPr lang="ko-KR" altLang="en-US" kern="1200" dirty="0">
                <a:solidFill>
                  <a:srgbClr val="000000"/>
                </a:solidFill>
                <a:latin typeface="Arial Unicode MS" panose="020B0604020202020204" pitchFamily="50" charset="-127"/>
                <a:ea typeface="Arial Unicode MS" panose="020B0604020202020204" pitchFamily="50" charset="-127"/>
              </a:rPr>
              <a:t>마스터 제목 스타일 편집</a:t>
            </a:r>
          </a:p>
        </p:txBody>
      </p:sp>
    </p:spTree>
    <p:extLst>
      <p:ext uri="{BB962C8B-B14F-4D97-AF65-F5344CB8AC3E}">
        <p14:creationId xmlns:p14="http://schemas.microsoft.com/office/powerpoint/2010/main" val="236716575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388" y="76201"/>
            <a:ext cx="8208962" cy="566717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ko-KR" altLang="en-US" dirty="0"/>
              <a:t>마스터 제목 스타일 편집</a:t>
            </a:r>
          </a:p>
        </p:txBody>
      </p:sp>
      <p:sp>
        <p:nvSpPr>
          <p:cNvPr id="5" name="내용 개체 틀 2"/>
          <p:cNvSpPr>
            <a:spLocks noGrp="1"/>
          </p:cNvSpPr>
          <p:nvPr>
            <p:ph idx="1"/>
          </p:nvPr>
        </p:nvSpPr>
        <p:spPr>
          <a:xfrm>
            <a:off x="179388" y="1125538"/>
            <a:ext cx="8785225" cy="5543550"/>
          </a:xfrm>
        </p:spPr>
        <p:txBody>
          <a:bodyPr/>
          <a:lstStyle/>
          <a:p>
            <a:endParaRPr lang="ko-KR" altLang="en-US" dirty="0"/>
          </a:p>
        </p:txBody>
      </p:sp>
      <p:sp>
        <p:nvSpPr>
          <p:cNvPr id="7" name="슬라이드 번호 개체 틀 3"/>
          <p:cNvSpPr>
            <a:spLocks noGrp="1"/>
          </p:cNvSpPr>
          <p:nvPr>
            <p:ph type="sldNum" sz="quarter" idx="10"/>
          </p:nvPr>
        </p:nvSpPr>
        <p:spPr>
          <a:xfrm>
            <a:off x="8507588" y="6500634"/>
            <a:ext cx="614363" cy="319087"/>
          </a:xfrm>
          <a:prstGeom prst="rect">
            <a:avLst/>
          </a:prstGeom>
        </p:spPr>
        <p:txBody>
          <a:bodyPr/>
          <a:lstStyle>
            <a:lvl1pPr algn="ctr">
              <a:defRPr sz="1200">
                <a:latin typeface="Arial Unicode MS" panose="020B0604020202020204" pitchFamily="50" charset="-127"/>
              </a:defRPr>
            </a:lvl1pPr>
          </a:lstStyle>
          <a:p>
            <a:pPr>
              <a:defRPr/>
            </a:pPr>
            <a:fld id="{7661C71A-3E6F-4615-9121-02F609A98B1D}" type="slidenum">
              <a:rPr lang="en-US" altLang="ko-KR" smtClean="0"/>
              <a:pPr>
                <a:defRPr/>
              </a:pPr>
              <a:t>‹#›</a:t>
            </a:fld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146050436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 noChangeArrowheads="1"/>
          </p:cNvSpPr>
          <p:nvPr>
            <p:ph type="title"/>
          </p:nvPr>
        </p:nvSpPr>
        <p:spPr bwMode="auto">
          <a:xfrm>
            <a:off x="179388" y="76201"/>
            <a:ext cx="8208962" cy="5667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lvl="0"/>
            <a:r>
              <a:rPr lang="ko-KR" altLang="en-US" dirty="0"/>
              <a:t>마스터 제목 스타일 편집</a:t>
            </a:r>
          </a:p>
        </p:txBody>
      </p:sp>
      <p:sp>
        <p:nvSpPr>
          <p:cNvPr id="5" name="내용 개체 틀 2"/>
          <p:cNvSpPr>
            <a:spLocks noGrp="1"/>
          </p:cNvSpPr>
          <p:nvPr>
            <p:ph idx="1"/>
          </p:nvPr>
        </p:nvSpPr>
        <p:spPr>
          <a:xfrm>
            <a:off x="179388" y="1125538"/>
            <a:ext cx="8785225" cy="5543550"/>
          </a:xfrm>
        </p:spPr>
        <p:txBody>
          <a:bodyPr/>
          <a:lstStyle/>
          <a:p>
            <a:endParaRPr lang="ko-KR" altLang="en-US" dirty="0"/>
          </a:p>
        </p:txBody>
      </p:sp>
      <p:sp>
        <p:nvSpPr>
          <p:cNvPr id="7" name="슬라이드 번호 개체 틀 3"/>
          <p:cNvSpPr>
            <a:spLocks noGrp="1"/>
          </p:cNvSpPr>
          <p:nvPr>
            <p:ph type="sldNum" sz="quarter" idx="10"/>
          </p:nvPr>
        </p:nvSpPr>
        <p:spPr>
          <a:xfrm>
            <a:off x="8507588" y="6500634"/>
            <a:ext cx="614363" cy="319087"/>
          </a:xfrm>
          <a:prstGeom prst="rect">
            <a:avLst/>
          </a:prstGeom>
        </p:spPr>
        <p:txBody>
          <a:bodyPr/>
          <a:lstStyle>
            <a:lvl1pPr algn="ctr">
              <a:defRPr sz="1200">
                <a:latin typeface="Arial Unicode MS" panose="020B0604020202020204" pitchFamily="50" charset="-127"/>
              </a:defRPr>
            </a:lvl1pPr>
          </a:lstStyle>
          <a:p>
            <a:pPr>
              <a:defRPr/>
            </a:pPr>
            <a:fld id="{7661C71A-3E6F-4615-9121-02F609A98B1D}" type="slidenum">
              <a:rPr lang="en-US" altLang="ko-KR" smtClean="0"/>
              <a:pPr>
                <a:defRPr/>
              </a:pPr>
              <a:t>‹#›</a:t>
            </a:fld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152811142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제목 및 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4140313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2554" y="117461"/>
            <a:ext cx="8505669" cy="462578"/>
          </a:xfrm>
        </p:spPr>
        <p:txBody>
          <a:bodyPr anchor="b">
            <a:noAutofit/>
          </a:bodyPr>
          <a:lstStyle>
            <a:lvl1pPr>
              <a:defRPr sz="2000" b="0">
                <a:latin typeface="Arial" panose="020B0604020202020204" pitchFamily="34" charset="0"/>
              </a:defRPr>
            </a:lvl1pPr>
          </a:lstStyle>
          <a:p>
            <a:r>
              <a:rPr lang="ko-KR" altLang="en-US" dirty="0"/>
              <a:t>마스터 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pPr fontAlgn="base" latinLnBrk="1">
              <a:spcBef>
                <a:spcPct val="0"/>
              </a:spcBef>
              <a:spcAft>
                <a:spcPct val="0"/>
              </a:spcAft>
            </a:pPr>
            <a:endParaRPr kumimoji="1" lang="ko-KR" altLang="en-US" sz="1800" kern="1200">
              <a:solidFill>
                <a:prstClr val="black">
                  <a:tint val="75000"/>
                </a:prstClr>
              </a:solidFill>
              <a:latin typeface="굴림" charset="-127"/>
              <a:ea typeface="굴림" charset="-127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66640" y="6452044"/>
            <a:ext cx="2057400" cy="365125"/>
          </a:xfrm>
        </p:spPr>
        <p:txBody>
          <a:bodyPr/>
          <a:lstStyle>
            <a:lvl1pPr>
              <a:defRPr b="1">
                <a:solidFill>
                  <a:schemeClr val="tx1"/>
                </a:solidFill>
              </a:defRPr>
            </a:lvl1pPr>
          </a:lstStyle>
          <a:p>
            <a:fld id="{593EBB56-B4E2-47DC-B100-CD66ADE2B972}" type="slidenum">
              <a:rPr lang="ko-KR" altLang="en-US" smtClean="0">
                <a:solidFill>
                  <a:prstClr val="black"/>
                </a:solidFill>
              </a:rPr>
              <a:pPr/>
              <a:t>‹#›</a:t>
            </a:fld>
            <a:endParaRPr lang="ko-KR" altLang="en-US">
              <a:solidFill>
                <a:prstClr val="black"/>
              </a:solidFill>
            </a:endParaRPr>
          </a:p>
        </p:txBody>
      </p:sp>
      <p:cxnSp>
        <p:nvCxnSpPr>
          <p:cNvPr id="8" name="직선 연결선 7"/>
          <p:cNvCxnSpPr/>
          <p:nvPr userDrawn="1"/>
        </p:nvCxnSpPr>
        <p:spPr>
          <a:xfrm>
            <a:off x="252555" y="644337"/>
            <a:ext cx="8640000" cy="0"/>
          </a:xfrm>
          <a:prstGeom prst="line">
            <a:avLst/>
          </a:prstGeom>
          <a:ln w="28575"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10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2331" y="6483356"/>
            <a:ext cx="4049183" cy="365125"/>
          </a:xfrm>
          <a:prstGeom prst="rect">
            <a:avLst/>
          </a:prstGeom>
        </p:spPr>
        <p:txBody>
          <a:bodyPr anchor="b"/>
          <a:lstStyle>
            <a:lvl1pPr>
              <a:defRPr>
                <a:solidFill>
                  <a:schemeClr val="bg2">
                    <a:lumMod val="90000"/>
                  </a:schemeClr>
                </a:solidFill>
              </a:defRPr>
            </a:lvl1pPr>
          </a:lstStyle>
          <a:p>
            <a:pPr fontAlgn="base" latinLnBrk="1">
              <a:spcBef>
                <a:spcPct val="0"/>
              </a:spcBef>
              <a:spcAft>
                <a:spcPct val="0"/>
              </a:spcAft>
            </a:pPr>
            <a:endParaRPr kumimoji="1" lang="ko-KR" altLang="en-US" sz="1800" kern="1200" dirty="0">
              <a:solidFill>
                <a:srgbClr val="E7E6E6">
                  <a:lumMod val="90000"/>
                </a:srgbClr>
              </a:solidFill>
              <a:latin typeface="굴림" charset="-127"/>
              <a:ea typeface="굴림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0496318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제목 및 내용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Shape 22"/>
          <p:cNvSpPr txBox="1">
            <a:spLocks noGrp="1"/>
          </p:cNvSpPr>
          <p:nvPr>
            <p:ph type="title"/>
          </p:nvPr>
        </p:nvSpPr>
        <p:spPr>
          <a:xfrm>
            <a:off x="87561" y="94310"/>
            <a:ext cx="8670661" cy="46257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23" name="Shape 23"/>
          <p:cNvSpPr txBox="1">
            <a:spLocks noGrp="1"/>
          </p:cNvSpPr>
          <p:nvPr>
            <p:ph type="body" idx="1"/>
          </p:nvPr>
        </p:nvSpPr>
        <p:spPr>
          <a:xfrm>
            <a:off x="215154" y="865073"/>
            <a:ext cx="8670661" cy="556487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228600" marR="0" lvl="0" indent="-76200" algn="l" rtl="0">
              <a:lnSpc>
                <a:spcPct val="90000"/>
              </a:lnSpc>
              <a:spcBef>
                <a:spcPts val="100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685800" marR="0" lvl="1" indent="-1016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143000" marR="0" lvl="2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600200" marR="0" lvl="3" indent="-1270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057400" marR="0" lvl="4" indent="-1270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514600" marR="0" lvl="5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4" name="Shape 24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5" name="Shape 25"/>
          <p:cNvSpPr txBox="1">
            <a:spLocks noGrp="1"/>
          </p:cNvSpPr>
          <p:nvPr>
            <p:ph type="sldNum" idx="12"/>
          </p:nvPr>
        </p:nvSpPr>
        <p:spPr>
          <a:xfrm>
            <a:off x="6966639" y="6452044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2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en-US" sz="12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26" name="Shape 26"/>
          <p:cNvCxnSpPr/>
          <p:nvPr/>
        </p:nvCxnSpPr>
        <p:spPr>
          <a:xfrm>
            <a:off x="0" y="644337"/>
            <a:ext cx="9144000" cy="0"/>
          </a:xfrm>
          <a:prstGeom prst="straightConnector1">
            <a:avLst/>
          </a:prstGeom>
          <a:noFill/>
          <a:ln w="28575" cap="flat" cmpd="sng">
            <a:solidFill>
              <a:schemeClr val="accent5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27" name="Shape 27"/>
          <p:cNvSpPr txBox="1">
            <a:spLocks noGrp="1"/>
          </p:cNvSpPr>
          <p:nvPr>
            <p:ph type="ftr" idx="11"/>
          </p:nvPr>
        </p:nvSpPr>
        <p:spPr>
          <a:xfrm>
            <a:off x="2582331" y="6483355"/>
            <a:ext cx="4049182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D0CECE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 hasCustomPrompt="1"/>
          </p:nvPr>
        </p:nvSpPr>
        <p:spPr>
          <a:xfrm>
            <a:off x="241995" y="1052736"/>
            <a:ext cx="8640960" cy="5112568"/>
          </a:xfrm>
          <a:prstGeom prst="rect">
            <a:avLst/>
          </a:prstGeom>
          <a:ln>
            <a:solidFill>
              <a:schemeClr val="tx2">
                <a:lumMod val="20000"/>
                <a:lumOff val="80000"/>
              </a:schemeClr>
            </a:solidFill>
            <a:prstDash val="lgDash"/>
          </a:ln>
        </p:spPr>
        <p:txBody>
          <a:bodyPr/>
          <a:lstStyle>
            <a:lvl1pPr marL="180000" indent="180000">
              <a:lnSpc>
                <a:spcPct val="120000"/>
              </a:lnSpc>
              <a:buClr>
                <a:schemeClr val="tx2">
                  <a:lumMod val="40000"/>
                  <a:lumOff val="60000"/>
                </a:schemeClr>
              </a:buClr>
              <a:buSzPct val="80000"/>
              <a:buFont typeface="맑은 고딕" pitchFamily="50" charset="-127"/>
              <a:buChar char="▶"/>
              <a:defRPr sz="1200"/>
            </a:lvl1pPr>
            <a:lvl2pPr marL="252000" indent="180000">
              <a:lnSpc>
                <a:spcPct val="120000"/>
              </a:lnSpc>
              <a:buClr>
                <a:srgbClr val="0070C0"/>
              </a:buClr>
              <a:buSzPct val="70000"/>
              <a:buFont typeface="맑은 고딕" pitchFamily="50" charset="-127"/>
              <a:buChar char="▷"/>
              <a:defRPr sz="1200"/>
            </a:lvl2pPr>
            <a:lvl3pPr marL="360000" indent="180000">
              <a:lnSpc>
                <a:spcPct val="120000"/>
              </a:lnSpc>
              <a:buClr>
                <a:srgbClr val="FF0000"/>
              </a:buClr>
              <a:buSzPct val="80000"/>
              <a:buFont typeface="맑은 고딕" pitchFamily="50" charset="-127"/>
              <a:buChar char="▶"/>
              <a:defRPr sz="1200" b="1" spc="0"/>
            </a:lvl3pPr>
            <a:lvl4pPr marL="468000" indent="180000">
              <a:lnSpc>
                <a:spcPct val="120000"/>
              </a:lnSpc>
              <a:buClr>
                <a:srgbClr val="FF0000"/>
              </a:buClr>
              <a:buSzPct val="70000"/>
              <a:buFont typeface="맑은 고딕" pitchFamily="50" charset="-127"/>
              <a:buChar char="▷"/>
              <a:defRPr sz="1200" spc="-150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540000" indent="180000">
              <a:lnSpc>
                <a:spcPct val="120000"/>
              </a:lnSpc>
              <a:buClr>
                <a:schemeClr val="bg1">
                  <a:lumMod val="50000"/>
                </a:schemeClr>
              </a:buClr>
              <a:buSzPct val="50000"/>
              <a:buFont typeface="Wingdings" pitchFamily="2" charset="2"/>
              <a:buChar char="l"/>
              <a:defRPr sz="1200" spc="-300"/>
            </a:lvl5pPr>
          </a:lstStyle>
          <a:p>
            <a:pPr lvl="0"/>
            <a:r>
              <a:rPr lang="ko-KR" altLang="en-US" dirty="0"/>
              <a:t>첫째 수준</a:t>
            </a:r>
          </a:p>
          <a:p>
            <a:pPr lvl="1"/>
            <a:r>
              <a:rPr lang="ko-KR" altLang="en-US" dirty="0"/>
              <a:t>둘째 수준</a:t>
            </a:r>
          </a:p>
          <a:p>
            <a:pPr lvl="2"/>
            <a:r>
              <a:rPr lang="ko-KR" altLang="en-US" dirty="0"/>
              <a:t>셋째 수준</a:t>
            </a:r>
          </a:p>
          <a:p>
            <a:pPr lvl="3"/>
            <a:r>
              <a:rPr lang="ko-KR" altLang="en-US" dirty="0"/>
              <a:t>넷째 수준</a:t>
            </a:r>
          </a:p>
          <a:p>
            <a:pPr lvl="4"/>
            <a:r>
              <a:rPr lang="ko-KR" altLang="en-US" dirty="0"/>
              <a:t>다섯째 수준</a:t>
            </a: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>
          <a:xfrm>
            <a:off x="3420000" y="6519863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b="1"/>
            </a:lvl1pPr>
          </a:lstStyle>
          <a:p>
            <a:fld id="{587A251C-56D9-4C79-B223-AE7060896F75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5" name="제목 1"/>
          <p:cNvSpPr>
            <a:spLocks noGrp="1"/>
          </p:cNvSpPr>
          <p:nvPr>
            <p:ph type="title" hasCustomPrompt="1"/>
          </p:nvPr>
        </p:nvSpPr>
        <p:spPr>
          <a:xfrm>
            <a:off x="113978" y="331788"/>
            <a:ext cx="4386014" cy="346050"/>
          </a:xfrm>
          <a:prstGeom prst="rect">
            <a:avLst/>
          </a:prstGeom>
        </p:spPr>
        <p:txBody>
          <a:bodyPr/>
          <a:lstStyle>
            <a:lvl1pPr algn="l">
              <a:defRPr sz="1600" b="1" spc="0" baseline="0">
                <a:solidFill>
                  <a:schemeClr val="bg1"/>
                </a:solidFill>
              </a:defRPr>
            </a:lvl1pPr>
          </a:lstStyle>
          <a:p>
            <a:r>
              <a:rPr lang="en-US" altLang="ko-KR" dirty="0"/>
              <a:t>KSP </a:t>
            </a:r>
            <a:r>
              <a:rPr lang="ko-KR" altLang="en-US" dirty="0"/>
              <a:t>주제 입력</a:t>
            </a:r>
          </a:p>
        </p:txBody>
      </p:sp>
    </p:spTree>
    <p:extLst>
      <p:ext uri="{BB962C8B-B14F-4D97-AF65-F5344CB8AC3E}">
        <p14:creationId xmlns:p14="http://schemas.microsoft.com/office/powerpoint/2010/main" val="42362786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구역 머리글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 txBox="1">
            <a:spLocks noGrp="1"/>
          </p:cNvSpPr>
          <p:nvPr>
            <p:ph type="title"/>
          </p:nvPr>
        </p:nvSpPr>
        <p:spPr>
          <a:xfrm>
            <a:off x="623887" y="1709739"/>
            <a:ext cx="7886700" cy="285273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Font typeface="Calibri"/>
              <a:buNone/>
              <a:defRPr sz="6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30" name="Shape 30"/>
          <p:cNvSpPr txBox="1">
            <a:spLocks noGrp="1"/>
          </p:cNvSpPr>
          <p:nvPr>
            <p:ph type="body" idx="1"/>
          </p:nvPr>
        </p:nvSpPr>
        <p:spPr>
          <a:xfrm>
            <a:off x="623887" y="4589464"/>
            <a:ext cx="7886700" cy="15001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lnSpc>
                <a:spcPct val="90000"/>
              </a:lnSpc>
              <a:spcBef>
                <a:spcPts val="1000"/>
              </a:spcBef>
              <a:buClr>
                <a:schemeClr val="dk1"/>
              </a:buClr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lnSpc>
                <a:spcPct val="90000"/>
              </a:lnSpc>
              <a:spcBef>
                <a:spcPts val="5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lnSpc>
                <a:spcPct val="90000"/>
              </a:lnSpc>
              <a:spcBef>
                <a:spcPts val="500"/>
              </a:spcBef>
              <a:buClr>
                <a:srgbClr val="888888"/>
              </a:buClr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lnSpc>
                <a:spcPct val="90000"/>
              </a:lnSpc>
              <a:spcBef>
                <a:spcPts val="500"/>
              </a:spcBef>
              <a:buClr>
                <a:srgbClr val="888888"/>
              </a:buClr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lnSpc>
                <a:spcPct val="90000"/>
              </a:lnSpc>
              <a:spcBef>
                <a:spcPts val="500"/>
              </a:spcBef>
              <a:buClr>
                <a:srgbClr val="888888"/>
              </a:buClr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lnSpc>
                <a:spcPct val="90000"/>
              </a:lnSpc>
              <a:spcBef>
                <a:spcPts val="500"/>
              </a:spcBef>
              <a:buClr>
                <a:srgbClr val="888888"/>
              </a:buClr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lnSpc>
                <a:spcPct val="90000"/>
              </a:lnSpc>
              <a:spcBef>
                <a:spcPts val="500"/>
              </a:spcBef>
              <a:buClr>
                <a:srgbClr val="888888"/>
              </a:buClr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lnSpc>
                <a:spcPct val="90000"/>
              </a:lnSpc>
              <a:spcBef>
                <a:spcPts val="500"/>
              </a:spcBef>
              <a:buClr>
                <a:srgbClr val="888888"/>
              </a:buClr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lnSpc>
                <a:spcPct val="90000"/>
              </a:lnSpc>
              <a:spcBef>
                <a:spcPts val="500"/>
              </a:spcBef>
              <a:buClr>
                <a:srgbClr val="888888"/>
              </a:buClr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1" name="Shape 31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2" name="Shape 32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en-US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" name="Shape 33"/>
          <p:cNvSpPr txBox="1">
            <a:spLocks noGrp="1"/>
          </p:cNvSpPr>
          <p:nvPr>
            <p:ph type="ftr" idx="11"/>
          </p:nvPr>
        </p:nvSpPr>
        <p:spPr>
          <a:xfrm>
            <a:off x="2582331" y="6483355"/>
            <a:ext cx="4049182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ctr" rtl="0">
              <a:spcBef>
                <a:spcPts val="0"/>
              </a:spcBef>
              <a:buNone/>
              <a:defRPr sz="1200">
                <a:solidFill>
                  <a:srgbClr val="D0CECE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콘텐츠 2개"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Shape 35"/>
          <p:cNvSpPr txBox="1">
            <a:spLocks noGrp="1"/>
          </p:cNvSpPr>
          <p:nvPr>
            <p:ph type="title"/>
          </p:nvPr>
        </p:nvSpPr>
        <p:spPr>
          <a:xfrm>
            <a:off x="628650" y="365126"/>
            <a:ext cx="7886700" cy="13255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36" name="Shape 36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3886200" cy="435133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228600" marR="0" lvl="0" indent="-50800" algn="l" rtl="0">
              <a:lnSpc>
                <a:spcPct val="90000"/>
              </a:lnSpc>
              <a:spcBef>
                <a:spcPts val="1000"/>
              </a:spcBef>
              <a:buClr>
                <a:schemeClr val="dk1"/>
              </a:buClr>
              <a:buSzPct val="1000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685800" marR="0" lvl="1" indent="-762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016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7" name="Shape 37"/>
          <p:cNvSpPr txBox="1">
            <a:spLocks noGrp="1"/>
          </p:cNvSpPr>
          <p:nvPr>
            <p:ph type="body" idx="2"/>
          </p:nvPr>
        </p:nvSpPr>
        <p:spPr>
          <a:xfrm>
            <a:off x="4629150" y="1825625"/>
            <a:ext cx="3886200" cy="435133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228600" marR="0" lvl="0" indent="-50800" algn="l" rtl="0">
              <a:lnSpc>
                <a:spcPct val="90000"/>
              </a:lnSpc>
              <a:spcBef>
                <a:spcPts val="1000"/>
              </a:spcBef>
              <a:buClr>
                <a:schemeClr val="dk1"/>
              </a:buClr>
              <a:buSzPct val="1000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685800" marR="0" lvl="1" indent="-762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016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8" name="Shape 38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9" name="Shape 39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en-US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0" name="Shape 40"/>
          <p:cNvSpPr txBox="1">
            <a:spLocks noGrp="1"/>
          </p:cNvSpPr>
          <p:nvPr>
            <p:ph type="ftr" idx="11"/>
          </p:nvPr>
        </p:nvSpPr>
        <p:spPr>
          <a:xfrm>
            <a:off x="2582331" y="6483355"/>
            <a:ext cx="4049182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ctr" rtl="0">
              <a:spcBef>
                <a:spcPts val="0"/>
              </a:spcBef>
              <a:buNone/>
              <a:defRPr sz="1200">
                <a:solidFill>
                  <a:srgbClr val="D0CECE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비교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Shape 42"/>
          <p:cNvSpPr txBox="1">
            <a:spLocks noGrp="1"/>
          </p:cNvSpPr>
          <p:nvPr>
            <p:ph type="title"/>
          </p:nvPr>
        </p:nvSpPr>
        <p:spPr>
          <a:xfrm>
            <a:off x="629841" y="365126"/>
            <a:ext cx="7886700" cy="13255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43" name="Shape 43"/>
          <p:cNvSpPr txBox="1">
            <a:spLocks noGrp="1"/>
          </p:cNvSpPr>
          <p:nvPr>
            <p:ph type="body" idx="1"/>
          </p:nvPr>
        </p:nvSpPr>
        <p:spPr>
          <a:xfrm>
            <a:off x="629841" y="1681163"/>
            <a:ext cx="3868340" cy="82391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lnSpc>
                <a:spcPct val="90000"/>
              </a:lnSpc>
              <a:spcBef>
                <a:spcPts val="1000"/>
              </a:spcBef>
              <a:buClr>
                <a:schemeClr val="dk1"/>
              </a:buClr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4" name="Shape 44"/>
          <p:cNvSpPr txBox="1">
            <a:spLocks noGrp="1"/>
          </p:cNvSpPr>
          <p:nvPr>
            <p:ph type="body" idx="2"/>
          </p:nvPr>
        </p:nvSpPr>
        <p:spPr>
          <a:xfrm>
            <a:off x="629841" y="2505075"/>
            <a:ext cx="3868340" cy="368458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228600" marR="0" lvl="0" indent="-50800" algn="l" rtl="0">
              <a:lnSpc>
                <a:spcPct val="90000"/>
              </a:lnSpc>
              <a:spcBef>
                <a:spcPts val="1000"/>
              </a:spcBef>
              <a:buClr>
                <a:schemeClr val="dk1"/>
              </a:buClr>
              <a:buSzPct val="1000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685800" marR="0" lvl="1" indent="-762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016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5" name="Shape 45"/>
          <p:cNvSpPr txBox="1">
            <a:spLocks noGrp="1"/>
          </p:cNvSpPr>
          <p:nvPr>
            <p:ph type="body" idx="3"/>
          </p:nvPr>
        </p:nvSpPr>
        <p:spPr>
          <a:xfrm>
            <a:off x="4629150" y="1681163"/>
            <a:ext cx="3887390" cy="82391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lnSpc>
                <a:spcPct val="90000"/>
              </a:lnSpc>
              <a:spcBef>
                <a:spcPts val="1000"/>
              </a:spcBef>
              <a:buClr>
                <a:schemeClr val="dk1"/>
              </a:buClr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6" name="Shape 46"/>
          <p:cNvSpPr txBox="1">
            <a:spLocks noGrp="1"/>
          </p:cNvSpPr>
          <p:nvPr>
            <p:ph type="body" idx="4"/>
          </p:nvPr>
        </p:nvSpPr>
        <p:spPr>
          <a:xfrm>
            <a:off x="4629150" y="2505075"/>
            <a:ext cx="3887390" cy="368458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228600" marR="0" lvl="0" indent="-50800" algn="l" rtl="0">
              <a:lnSpc>
                <a:spcPct val="90000"/>
              </a:lnSpc>
              <a:spcBef>
                <a:spcPts val="1000"/>
              </a:spcBef>
              <a:buClr>
                <a:schemeClr val="dk1"/>
              </a:buClr>
              <a:buSzPct val="1000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685800" marR="0" lvl="1" indent="-762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016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7" name="Shape 47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8" name="Shape 48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en-US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9" name="Shape 49"/>
          <p:cNvSpPr txBox="1">
            <a:spLocks noGrp="1"/>
          </p:cNvSpPr>
          <p:nvPr>
            <p:ph type="ftr" idx="11"/>
          </p:nvPr>
        </p:nvSpPr>
        <p:spPr>
          <a:xfrm>
            <a:off x="2582331" y="6483355"/>
            <a:ext cx="4049182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ctr" rtl="0">
              <a:spcBef>
                <a:spcPts val="0"/>
              </a:spcBef>
              <a:buNone/>
              <a:defRPr sz="1200">
                <a:solidFill>
                  <a:srgbClr val="D0CECE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제목만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Shape 51"/>
          <p:cNvSpPr txBox="1">
            <a:spLocks noGrp="1"/>
          </p:cNvSpPr>
          <p:nvPr>
            <p:ph type="title"/>
          </p:nvPr>
        </p:nvSpPr>
        <p:spPr>
          <a:xfrm>
            <a:off x="628650" y="365126"/>
            <a:ext cx="7886700" cy="13255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52" name="Shape 52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3" name="Shape 53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0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4" name="Shape 54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en-US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>
  <p:cSld name="캡션 있는 콘텐츠"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Shape 60"/>
          <p:cNvSpPr txBox="1">
            <a:spLocks noGrp="1"/>
          </p:cNvSpPr>
          <p:nvPr>
            <p:ph type="title"/>
          </p:nvPr>
        </p:nvSpPr>
        <p:spPr>
          <a:xfrm>
            <a:off x="629841" y="457200"/>
            <a:ext cx="2949178" cy="16001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Font typeface="Calibri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61" name="Shape 61"/>
          <p:cNvSpPr txBox="1">
            <a:spLocks noGrp="1"/>
          </p:cNvSpPr>
          <p:nvPr>
            <p:ph type="body" idx="1"/>
          </p:nvPr>
        </p:nvSpPr>
        <p:spPr>
          <a:xfrm>
            <a:off x="3887391" y="987425"/>
            <a:ext cx="4629150" cy="487362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228600" marR="0" lvl="0" indent="-25400" algn="l" rtl="0">
              <a:lnSpc>
                <a:spcPct val="90000"/>
              </a:lnSpc>
              <a:spcBef>
                <a:spcPts val="100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685800" marR="0" lvl="1" indent="-508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2" name="Shape 62"/>
          <p:cNvSpPr txBox="1">
            <a:spLocks noGrp="1"/>
          </p:cNvSpPr>
          <p:nvPr>
            <p:ph type="body" idx="2"/>
          </p:nvPr>
        </p:nvSpPr>
        <p:spPr>
          <a:xfrm>
            <a:off x="629841" y="2057400"/>
            <a:ext cx="2949178" cy="381158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lnSpc>
                <a:spcPct val="90000"/>
              </a:lnSpc>
              <a:spcBef>
                <a:spcPts val="1000"/>
              </a:spcBef>
              <a:buClr>
                <a:schemeClr val="dk1"/>
              </a:buClr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3" name="Shape 63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4" name="Shape 64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0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5" name="Shape 65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en-US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>
  <p:cSld name="캡션 있는 그림"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Shape 67"/>
          <p:cNvSpPr txBox="1">
            <a:spLocks noGrp="1"/>
          </p:cNvSpPr>
          <p:nvPr>
            <p:ph type="title"/>
          </p:nvPr>
        </p:nvSpPr>
        <p:spPr>
          <a:xfrm>
            <a:off x="629841" y="457200"/>
            <a:ext cx="2949178" cy="16001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Font typeface="Calibri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68" name="Shape 68"/>
          <p:cNvSpPr>
            <a:spLocks noGrp="1"/>
          </p:cNvSpPr>
          <p:nvPr>
            <p:ph type="pic" idx="2"/>
          </p:nvPr>
        </p:nvSpPr>
        <p:spPr>
          <a:xfrm>
            <a:off x="3887391" y="987425"/>
            <a:ext cx="4629150" cy="487362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lnSpc>
                <a:spcPct val="90000"/>
              </a:lnSpc>
              <a:spcBef>
                <a:spcPts val="1000"/>
              </a:spcBef>
              <a:buClr>
                <a:schemeClr val="dk1"/>
              </a:buClr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9" name="Shape 69"/>
          <p:cNvSpPr txBox="1">
            <a:spLocks noGrp="1"/>
          </p:cNvSpPr>
          <p:nvPr>
            <p:ph type="body" idx="1"/>
          </p:nvPr>
        </p:nvSpPr>
        <p:spPr>
          <a:xfrm>
            <a:off x="629841" y="2057400"/>
            <a:ext cx="2949178" cy="381158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lnSpc>
                <a:spcPct val="90000"/>
              </a:lnSpc>
              <a:spcBef>
                <a:spcPts val="1000"/>
              </a:spcBef>
              <a:buClr>
                <a:schemeClr val="dk1"/>
              </a:buClr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0" name="Shape 70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1" name="Shape 71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0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2" name="Shape 72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en-US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>
  <p:cSld name="제목 및 세로 텍스트"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Shape 74"/>
          <p:cNvSpPr txBox="1">
            <a:spLocks noGrp="1"/>
          </p:cNvSpPr>
          <p:nvPr>
            <p:ph type="title"/>
          </p:nvPr>
        </p:nvSpPr>
        <p:spPr>
          <a:xfrm>
            <a:off x="628650" y="365126"/>
            <a:ext cx="7886700" cy="13255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75" name="Shape 75"/>
          <p:cNvSpPr txBox="1">
            <a:spLocks noGrp="1"/>
          </p:cNvSpPr>
          <p:nvPr>
            <p:ph type="body" idx="1"/>
          </p:nvPr>
        </p:nvSpPr>
        <p:spPr>
          <a:xfrm rot="5400000">
            <a:off x="2396330" y="57943"/>
            <a:ext cx="4351338" cy="78867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228600" marR="0" lvl="0" indent="-50800" algn="l" rtl="0">
              <a:lnSpc>
                <a:spcPct val="90000"/>
              </a:lnSpc>
              <a:spcBef>
                <a:spcPts val="1000"/>
              </a:spcBef>
              <a:buClr>
                <a:schemeClr val="dk1"/>
              </a:buClr>
              <a:buSzPct val="1000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685800" marR="0" lvl="1" indent="-762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016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6" name="Shape 76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7" name="Shape 77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0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8" name="Shape 78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en-US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5" Type="http://schemas.openxmlformats.org/officeDocument/2006/relationships/slideLayout" Target="../slideLayouts/slideLayout17.xml"/><Relationship Id="rId4" Type="http://schemas.openxmlformats.org/officeDocument/2006/relationships/slideLayout" Target="../slideLayouts/slideLayout16.xml"/><Relationship Id="rId9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 txBox="1">
            <a:spLocks noGrp="1"/>
          </p:cNvSpPr>
          <p:nvPr>
            <p:ph type="title"/>
          </p:nvPr>
        </p:nvSpPr>
        <p:spPr>
          <a:xfrm>
            <a:off x="628650" y="365126"/>
            <a:ext cx="7886700" cy="13255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11" name="Shape 11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228600" marR="0" lvl="0" indent="-50800" algn="l" rtl="0">
              <a:lnSpc>
                <a:spcPct val="90000"/>
              </a:lnSpc>
              <a:spcBef>
                <a:spcPts val="1000"/>
              </a:spcBef>
              <a:buClr>
                <a:schemeClr val="dk1"/>
              </a:buClr>
              <a:buSzPct val="1000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685800" marR="0" lvl="1" indent="-762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016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Shape 12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Shape 13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0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Shape 14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en-US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79388" y="76200"/>
            <a:ext cx="8208962" cy="566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 dirty="0"/>
              <a:t>마스터 제목 스타일 편집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79388" y="908050"/>
            <a:ext cx="8785225" cy="5761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 dirty="0"/>
              <a:t>마스터 텍스트 스타일을 편집합니다</a:t>
            </a:r>
          </a:p>
          <a:p>
            <a:pPr lvl="1"/>
            <a:r>
              <a:rPr lang="ko-KR" altLang="en-US" dirty="0"/>
              <a:t>둘째 수준</a:t>
            </a:r>
          </a:p>
          <a:p>
            <a:pPr lvl="2"/>
            <a:r>
              <a:rPr lang="ko-KR" altLang="en-US" dirty="0"/>
              <a:t>셋째 수준</a:t>
            </a:r>
          </a:p>
        </p:txBody>
      </p:sp>
      <p:cxnSp>
        <p:nvCxnSpPr>
          <p:cNvPr id="6" name="직선 연결선 5"/>
          <p:cNvCxnSpPr/>
          <p:nvPr/>
        </p:nvCxnSpPr>
        <p:spPr>
          <a:xfrm>
            <a:off x="251520" y="692696"/>
            <a:ext cx="8640000" cy="1587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슬라이드 번호 개체 틀 3"/>
          <p:cNvSpPr>
            <a:spLocks noGrp="1"/>
          </p:cNvSpPr>
          <p:nvPr>
            <p:ph type="sldNum" sz="quarter" idx="4"/>
          </p:nvPr>
        </p:nvSpPr>
        <p:spPr>
          <a:xfrm>
            <a:off x="8507588" y="6500634"/>
            <a:ext cx="614363" cy="319087"/>
          </a:xfrm>
          <a:prstGeom prst="rect">
            <a:avLst/>
          </a:prstGeom>
        </p:spPr>
        <p:txBody>
          <a:bodyPr/>
          <a:lstStyle>
            <a:lvl1pPr algn="ctr">
              <a:defRPr sz="1400">
                <a:latin typeface="Arial Unicode MS" panose="020B0604020202020204" pitchFamily="50" charset="-127"/>
              </a:defRPr>
            </a:lvl1pPr>
          </a:lstStyle>
          <a:p>
            <a:pPr fontAlgn="base" latinLnBrk="1">
              <a:spcBef>
                <a:spcPct val="0"/>
              </a:spcBef>
              <a:spcAft>
                <a:spcPct val="0"/>
              </a:spcAft>
              <a:defRPr/>
            </a:pPr>
            <a:fld id="{7661C71A-3E6F-4615-9121-02F609A98B1D}" type="slidenum">
              <a:rPr kumimoji="1" lang="en-US" altLang="ko-KR" kern="1200" smtClean="0">
                <a:ea typeface="굴림" pitchFamily="50" charset="-127"/>
              </a:rPr>
              <a:pPr fontAlgn="base" latinLnBrk="1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kumimoji="1" lang="en-US" altLang="ko-KR" kern="1200" dirty="0">
              <a:ea typeface="굴림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3536908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</p:sldLayoutIdLst>
  <p:hf hdr="0" ftr="0" dt="0"/>
  <p:txStyles>
    <p:titleStyle>
      <a:lvl1pPr algn="l" rtl="0" eaLnBrk="0" fontAlgn="base" latinLnBrk="1" hangingPunct="0">
        <a:spcBef>
          <a:spcPct val="0"/>
        </a:spcBef>
        <a:spcAft>
          <a:spcPct val="0"/>
        </a:spcAft>
        <a:defRPr kumimoji="1" sz="2400" b="1">
          <a:solidFill>
            <a:schemeClr val="tx1"/>
          </a:solidFill>
          <a:latin typeface="Arial Unicode MS" panose="020B0604020202020204" pitchFamily="50" charset="-127"/>
          <a:ea typeface="Arial Unicode MS" panose="020B0604020202020204" pitchFamily="50" charset="-127"/>
          <a:cs typeface="+mj-cs"/>
        </a:defRPr>
      </a:lvl1pPr>
      <a:lvl2pPr algn="l" rtl="0" eaLnBrk="0" fontAlgn="base" latinLnBrk="1" hangingPunct="0">
        <a:spcBef>
          <a:spcPct val="0"/>
        </a:spcBef>
        <a:spcAft>
          <a:spcPct val="0"/>
        </a:spcAft>
        <a:defRPr kumimoji="1" sz="2800" b="1">
          <a:solidFill>
            <a:schemeClr val="tx2"/>
          </a:solidFill>
          <a:latin typeface="Arial" charset="0"/>
          <a:ea typeface="굴림" pitchFamily="50" charset="-127"/>
        </a:defRPr>
      </a:lvl2pPr>
      <a:lvl3pPr algn="l" rtl="0" eaLnBrk="0" fontAlgn="base" latinLnBrk="1" hangingPunct="0">
        <a:spcBef>
          <a:spcPct val="0"/>
        </a:spcBef>
        <a:spcAft>
          <a:spcPct val="0"/>
        </a:spcAft>
        <a:defRPr kumimoji="1" sz="2800" b="1">
          <a:solidFill>
            <a:schemeClr val="tx2"/>
          </a:solidFill>
          <a:latin typeface="Arial" charset="0"/>
          <a:ea typeface="굴림" pitchFamily="50" charset="-127"/>
        </a:defRPr>
      </a:lvl3pPr>
      <a:lvl4pPr algn="l" rtl="0" eaLnBrk="0" fontAlgn="base" latinLnBrk="1" hangingPunct="0">
        <a:spcBef>
          <a:spcPct val="0"/>
        </a:spcBef>
        <a:spcAft>
          <a:spcPct val="0"/>
        </a:spcAft>
        <a:defRPr kumimoji="1" sz="2800" b="1">
          <a:solidFill>
            <a:schemeClr val="tx2"/>
          </a:solidFill>
          <a:latin typeface="Arial" charset="0"/>
          <a:ea typeface="굴림" pitchFamily="50" charset="-127"/>
        </a:defRPr>
      </a:lvl4pPr>
      <a:lvl5pPr algn="l" rtl="0" eaLnBrk="0" fontAlgn="base" latinLnBrk="1" hangingPunct="0">
        <a:spcBef>
          <a:spcPct val="0"/>
        </a:spcBef>
        <a:spcAft>
          <a:spcPct val="0"/>
        </a:spcAft>
        <a:defRPr kumimoji="1" sz="2800" b="1">
          <a:solidFill>
            <a:schemeClr val="tx2"/>
          </a:solidFill>
          <a:latin typeface="Arial" charset="0"/>
          <a:ea typeface="굴림" pitchFamily="50" charset="-127"/>
        </a:defRPr>
      </a:lvl5pPr>
      <a:lvl6pPr marL="457200" algn="l" rtl="0" fontAlgn="base" latinLnBrk="1">
        <a:spcBef>
          <a:spcPct val="0"/>
        </a:spcBef>
        <a:spcAft>
          <a:spcPct val="0"/>
        </a:spcAft>
        <a:defRPr kumimoji="1" sz="2800">
          <a:solidFill>
            <a:schemeClr val="tx2"/>
          </a:solidFill>
          <a:latin typeface="Verdana" pitchFamily="34" charset="0"/>
          <a:ea typeface="굴림" pitchFamily="50" charset="-127"/>
        </a:defRPr>
      </a:lvl6pPr>
      <a:lvl7pPr marL="914400" algn="l" rtl="0" fontAlgn="base" latinLnBrk="1">
        <a:spcBef>
          <a:spcPct val="0"/>
        </a:spcBef>
        <a:spcAft>
          <a:spcPct val="0"/>
        </a:spcAft>
        <a:defRPr kumimoji="1" sz="2800">
          <a:solidFill>
            <a:schemeClr val="tx2"/>
          </a:solidFill>
          <a:latin typeface="Verdana" pitchFamily="34" charset="0"/>
          <a:ea typeface="굴림" pitchFamily="50" charset="-127"/>
        </a:defRPr>
      </a:lvl7pPr>
      <a:lvl8pPr marL="1371600" algn="l" rtl="0" fontAlgn="base" latinLnBrk="1">
        <a:spcBef>
          <a:spcPct val="0"/>
        </a:spcBef>
        <a:spcAft>
          <a:spcPct val="0"/>
        </a:spcAft>
        <a:defRPr kumimoji="1" sz="2800">
          <a:solidFill>
            <a:schemeClr val="tx2"/>
          </a:solidFill>
          <a:latin typeface="Verdana" pitchFamily="34" charset="0"/>
          <a:ea typeface="굴림" pitchFamily="50" charset="-127"/>
        </a:defRPr>
      </a:lvl8pPr>
      <a:lvl9pPr marL="1828800" algn="l" rtl="0" fontAlgn="base" latinLnBrk="1">
        <a:spcBef>
          <a:spcPct val="0"/>
        </a:spcBef>
        <a:spcAft>
          <a:spcPct val="0"/>
        </a:spcAft>
        <a:defRPr kumimoji="1" sz="2800">
          <a:solidFill>
            <a:schemeClr val="tx2"/>
          </a:solidFill>
          <a:latin typeface="Verdana" pitchFamily="34" charset="0"/>
          <a:ea typeface="굴림" pitchFamily="50" charset="-127"/>
        </a:defRPr>
      </a:lvl9pPr>
    </p:titleStyle>
    <p:bodyStyle>
      <a:lvl1pPr marL="342900" indent="-342900" algn="l" rtl="0" eaLnBrk="0" fontAlgn="base" latinLnBrk="1" hangingPunct="0">
        <a:spcBef>
          <a:spcPct val="20000"/>
        </a:spcBef>
        <a:spcAft>
          <a:spcPct val="0"/>
        </a:spcAft>
        <a:buFont typeface="Webdings" pitchFamily="18" charset="2"/>
        <a:buChar char="4"/>
        <a:defRPr kumimoji="1" sz="2400">
          <a:solidFill>
            <a:schemeClr val="tx1"/>
          </a:solidFill>
          <a:latin typeface="Arial Unicode MS" panose="020B0604020202020204" pitchFamily="50" charset="-127"/>
          <a:ea typeface="Arial Unicode MS" panose="020B0604020202020204" pitchFamily="50" charset="-127"/>
          <a:cs typeface="+mn-cs"/>
        </a:defRPr>
      </a:lvl1pPr>
      <a:lvl2pPr marL="742950" indent="-285750" algn="l" rtl="0" eaLnBrk="0" fontAlgn="base" latinLnBrk="1" hangingPunct="0">
        <a:spcBef>
          <a:spcPct val="20000"/>
        </a:spcBef>
        <a:spcAft>
          <a:spcPct val="0"/>
        </a:spcAft>
        <a:buFont typeface="Webdings" pitchFamily="18" charset="2"/>
        <a:buChar char="4"/>
        <a:defRPr kumimoji="1" sz="2000">
          <a:solidFill>
            <a:schemeClr val="tx1"/>
          </a:solidFill>
          <a:latin typeface="Arial Unicode MS" panose="020B0604020202020204" pitchFamily="50" charset="-127"/>
          <a:ea typeface="Arial Unicode MS" panose="020B0604020202020204" pitchFamily="50" charset="-127"/>
        </a:defRPr>
      </a:lvl2pPr>
      <a:lvl3pPr marL="1143000" indent="-228600" algn="l" rtl="0" eaLnBrk="0" fontAlgn="base" latinLnBrk="1" hangingPunct="0">
        <a:spcBef>
          <a:spcPct val="20000"/>
        </a:spcBef>
        <a:spcAft>
          <a:spcPct val="0"/>
        </a:spcAft>
        <a:buFont typeface="Webdings" pitchFamily="18" charset="2"/>
        <a:buChar char="4"/>
        <a:defRPr kumimoji="1" sz="1800">
          <a:solidFill>
            <a:schemeClr val="tx1"/>
          </a:solidFill>
          <a:latin typeface="Arial Unicode MS" panose="020B0604020202020204" pitchFamily="50" charset="-127"/>
          <a:ea typeface="Arial Unicode MS" panose="020B0604020202020204" pitchFamily="50" charset="-127"/>
        </a:defRPr>
      </a:lvl3pPr>
      <a:lvl4pPr marL="1600200" indent="-228600" algn="l" rtl="0" eaLnBrk="0" fontAlgn="base" latinLnBrk="1" hangingPunct="0">
        <a:spcBef>
          <a:spcPct val="20000"/>
        </a:spcBef>
        <a:spcAft>
          <a:spcPct val="0"/>
        </a:spcAft>
        <a:buFont typeface="Webdings" pitchFamily="18" charset="2"/>
        <a:buChar char="4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latinLnBrk="1" hangingPunct="0">
        <a:spcBef>
          <a:spcPct val="20000"/>
        </a:spcBef>
        <a:spcAft>
          <a:spcPct val="0"/>
        </a:spcAft>
        <a:buFont typeface="Webdings" pitchFamily="18" charset="2"/>
        <a:buChar char="4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 latinLnBrk="1">
        <a:spcBef>
          <a:spcPct val="20000"/>
        </a:spcBef>
        <a:spcAft>
          <a:spcPct val="0"/>
        </a:spcAft>
        <a:buFont typeface="Webdings" pitchFamily="18" charset="2"/>
        <a:buChar char="4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 latinLnBrk="1">
        <a:spcBef>
          <a:spcPct val="20000"/>
        </a:spcBef>
        <a:spcAft>
          <a:spcPct val="0"/>
        </a:spcAft>
        <a:buFont typeface="Webdings" pitchFamily="18" charset="2"/>
        <a:buChar char="4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 latinLnBrk="1">
        <a:spcBef>
          <a:spcPct val="20000"/>
        </a:spcBef>
        <a:spcAft>
          <a:spcPct val="0"/>
        </a:spcAft>
        <a:buFont typeface="Webdings" pitchFamily="18" charset="2"/>
        <a:buChar char="4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 latinLnBrk="1">
        <a:spcBef>
          <a:spcPct val="20000"/>
        </a:spcBef>
        <a:spcAft>
          <a:spcPct val="0"/>
        </a:spcAft>
        <a:buFont typeface="Webdings" pitchFamily="18" charset="2"/>
        <a:buChar char="4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2">
            <a:extLst>
              <a:ext uri="{FF2B5EF4-FFF2-40B4-BE49-F238E27FC236}">
                <a16:creationId xmlns:a16="http://schemas.microsoft.com/office/drawing/2014/main" id="{651C6B35-6BBC-4760-87C3-9B9402FC880C}"/>
              </a:ext>
            </a:extLst>
          </p:cNvPr>
          <p:cNvSpPr txBox="1">
            <a:spLocks noChangeArrowheads="1"/>
          </p:cNvSpPr>
          <p:nvPr/>
        </p:nvSpPr>
        <p:spPr>
          <a:xfrm>
            <a:off x="907256" y="620688"/>
            <a:ext cx="7329488" cy="1575048"/>
          </a:xfrm>
          <a:prstGeom prst="rect">
            <a:avLst/>
          </a:prstGeom>
          <a:solidFill>
            <a:srgbClr val="17406D"/>
          </a:solidFill>
          <a:ln w="9525" cap="flat" cmpd="sng" algn="ctr">
            <a:solidFill>
              <a:srgbClr val="0F6FC6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ctr"/>
          <a:lstStyle>
            <a:lvl1pPr algn="ctr" rtl="0" eaLnBrk="0" fontAlgn="base" latinLnBrk="1" hangingPunct="0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algn="ctr" rtl="0" eaLnBrk="0" fontAlgn="base" latinLnBrk="1" hangingPunct="0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algn="ctr" rtl="0" eaLnBrk="0" fontAlgn="base" latinLnBrk="1" hangingPunct="0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algn="ctr" rtl="0" eaLnBrk="0" fontAlgn="base" latinLnBrk="1" hangingPunct="0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algn="ctr" rtl="0" eaLnBrk="0" fontAlgn="base" latinLnBrk="1" hangingPunct="0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457200" algn="ctr" rtl="0" fontAlgn="base" latinLnBrk="1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914400" algn="ctr" rtl="0" fontAlgn="base" latinLnBrk="1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1371600" algn="ctr" rtl="0" fontAlgn="base" latinLnBrk="1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1828800" algn="ctr" rtl="0" fontAlgn="base" latinLnBrk="1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eaLnBrk="1" hangingPunct="1"/>
            <a:r>
              <a:rPr lang="en-US" altLang="ko-KR" b="1" dirty="0">
                <a:solidFill>
                  <a:sysClr val="window" lastClr="FFFFFF"/>
                </a:solidFill>
                <a:latin typeface="Arial" panose="020B0604020202020204" pitchFamily="34" charset="0"/>
                <a:ea typeface="굴림"/>
                <a:cs typeface="Arial" panose="020B0604020202020204" pitchFamily="34" charset="0"/>
              </a:rPr>
              <a:t>Foreign Direct Investment</a:t>
            </a:r>
            <a:br>
              <a:rPr kumimoji="1" lang="en-US" altLang="ko-KR" sz="3200" b="1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Arial" panose="020B0604020202020204" pitchFamily="34" charset="0"/>
                <a:ea typeface="굴림"/>
                <a:cs typeface="Arial" panose="020B0604020202020204" pitchFamily="34" charset="0"/>
              </a:rPr>
            </a:br>
            <a:r>
              <a:rPr lang="en-US" altLang="ko-KR" sz="2400" b="1" kern="0" dirty="0">
                <a:solidFill>
                  <a:sysClr val="window" lastClr="FFFFFF"/>
                </a:solidFill>
                <a:latin typeface="Arial" panose="020B0604020202020204" pitchFamily="34" charset="0"/>
                <a:ea typeface="굴림"/>
                <a:cs typeface="Arial" panose="020B0604020202020204" pitchFamily="34" charset="0"/>
              </a:rPr>
              <a:t>Fall </a:t>
            </a:r>
            <a:r>
              <a:rPr kumimoji="1" lang="en-US" altLang="ko-KR" sz="2400" b="1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Arial" panose="020B0604020202020204" pitchFamily="34" charset="0"/>
                <a:ea typeface="굴림"/>
                <a:cs typeface="Arial" panose="020B0604020202020204" pitchFamily="34" charset="0"/>
              </a:rPr>
              <a:t>2021</a:t>
            </a:r>
            <a:endParaRPr kumimoji="1" lang="en-US" altLang="ko-KR" sz="1800" b="1" i="0" u="none" strike="noStrike" kern="0" cap="none" spc="0" normalizeH="0" baseline="0" noProof="0" dirty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Arial" panose="020B0604020202020204" pitchFamily="34" charset="0"/>
              <a:ea typeface="굴림"/>
              <a:cs typeface="Arial" panose="020B0604020202020204" pitchFamily="34" charset="0"/>
            </a:endParaRPr>
          </a:p>
        </p:txBody>
      </p:sp>
      <p:sp>
        <p:nvSpPr>
          <p:cNvPr id="10" name="Rectangle 3">
            <a:extLst>
              <a:ext uri="{FF2B5EF4-FFF2-40B4-BE49-F238E27FC236}">
                <a16:creationId xmlns:a16="http://schemas.microsoft.com/office/drawing/2014/main" id="{80FE60B9-AB32-4EB9-BD85-EC2C54B8589F}"/>
              </a:ext>
            </a:extLst>
          </p:cNvPr>
          <p:cNvSpPr txBox="1">
            <a:spLocks noChangeArrowheads="1"/>
          </p:cNvSpPr>
          <p:nvPr/>
        </p:nvSpPr>
        <p:spPr>
          <a:xfrm>
            <a:off x="1295400" y="2996952"/>
            <a:ext cx="6553200" cy="151216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0" indent="0" algn="ctr" defTabSz="685800" rtl="0" eaLnBrk="1" latinLnBrk="1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Arial Unicode MS" panose="020B0604020202020204"/>
                <a:cs typeface="+mn-cs"/>
              </a:defRPr>
            </a:lvl1pPr>
            <a:lvl2pPr marL="342900" indent="0" algn="ctr" defTabSz="685800" rtl="0" eaLnBrk="1" latinLnBrk="1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500" kern="1200">
                <a:solidFill>
                  <a:schemeClr val="tx1"/>
                </a:solidFill>
                <a:latin typeface="+mn-lt"/>
                <a:ea typeface="Arial Unicode MS" panose="020B0604020202020204"/>
                <a:cs typeface="+mn-cs"/>
              </a:defRPr>
            </a:lvl2pPr>
            <a:lvl3pPr marL="685800" indent="0" algn="ctr" defTabSz="685800" rtl="0" eaLnBrk="1" latinLnBrk="1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350" kern="1200">
                <a:solidFill>
                  <a:schemeClr val="tx1"/>
                </a:solidFill>
                <a:latin typeface="+mn-lt"/>
                <a:ea typeface="Arial Unicode MS" panose="020B0604020202020204"/>
                <a:cs typeface="+mn-cs"/>
              </a:defRPr>
            </a:lvl3pPr>
            <a:lvl4pPr marL="1028700" indent="0" algn="ctr" defTabSz="685800" rtl="0" eaLnBrk="1" latinLnBrk="1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Arial Unicode MS" panose="020B0604020202020204"/>
                <a:cs typeface="+mn-cs"/>
              </a:defRPr>
            </a:lvl4pPr>
            <a:lvl5pPr marL="1371600" indent="0" algn="ctr" defTabSz="685800" rtl="0" eaLnBrk="1" latinLnBrk="1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Arial Unicode MS" panose="020B0604020202020204"/>
                <a:cs typeface="+mn-cs"/>
              </a:defRPr>
            </a:lvl5pPr>
            <a:lvl6pPr marL="1714500" indent="0" algn="ctr" defTabSz="685800" rtl="0" eaLnBrk="1" latinLnBrk="1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1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1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1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kumimoji="0" lang="en-US" altLang="ko-KR" b="1" dirty="0">
                <a:latin typeface="Arial" panose="020B0604020202020204" pitchFamily="34" charset="0"/>
                <a:cs typeface="Arial" panose="020B0604020202020204" pitchFamily="34" charset="0"/>
              </a:rPr>
              <a:t>Wenyan Yin (Ph.D.)</a:t>
            </a:r>
          </a:p>
          <a:p>
            <a:pPr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endParaRPr kumimoji="0" lang="en-US" altLang="ko-KR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kumimoji="0" lang="en-US" altLang="ko-KR" b="1" dirty="0">
                <a:latin typeface="Arial" panose="020B0604020202020204" pitchFamily="34" charset="0"/>
                <a:cs typeface="Arial" panose="020B0604020202020204" pitchFamily="34" charset="0"/>
              </a:rPr>
              <a:t>Assistant Professor, Seoul Business School, </a:t>
            </a:r>
            <a:r>
              <a:rPr kumimoji="0" lang="en-US" altLang="ko-KR" b="1" dirty="0" err="1">
                <a:latin typeface="Arial" panose="020B0604020202020204" pitchFamily="34" charset="0"/>
                <a:cs typeface="Arial" panose="020B0604020202020204" pitchFamily="34" charset="0"/>
              </a:rPr>
              <a:t>aSSIST</a:t>
            </a:r>
            <a:endParaRPr kumimoji="0" lang="en-US" altLang="ko-KR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kumimoji="0" lang="en-US" altLang="ko-KR" b="1" dirty="0">
                <a:latin typeface="Arial" panose="020B0604020202020204" pitchFamily="34" charset="0"/>
                <a:cs typeface="Arial" panose="020B0604020202020204" pitchFamily="34" charset="0"/>
              </a:rPr>
              <a:t>Lecturer, Graduate School of International Studies, SNU</a:t>
            </a: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US" altLang="ko-KR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wenyanyin@snu.ac.kr</a:t>
            </a:r>
            <a:endParaRPr kumimoji="0" lang="en-US" altLang="ko-K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직사각형 1">
            <a:extLst>
              <a:ext uri="{FF2B5EF4-FFF2-40B4-BE49-F238E27FC236}">
                <a16:creationId xmlns:a16="http://schemas.microsoft.com/office/drawing/2014/main" id="{A3DD366B-71F9-4B77-B1C1-2F81B8155A0A}"/>
              </a:ext>
            </a:extLst>
          </p:cNvPr>
          <p:cNvSpPr/>
          <p:nvPr/>
        </p:nvSpPr>
        <p:spPr>
          <a:xfrm>
            <a:off x="755576" y="5013176"/>
            <a:ext cx="856895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kumimoji="0" lang="en-US" altLang="ko-KR" sz="1800" b="1" dirty="0">
                <a:solidFill>
                  <a:prstClr val="black"/>
                </a:solidFill>
                <a:latin typeface="Arial" panose="020B0604020202020204" pitchFamily="34" charset="0"/>
                <a:ea typeface="Arial Unicode MS" panose="020B0604020202020204"/>
                <a:cs typeface="Arial" panose="020B0604020202020204" pitchFamily="34" charset="0"/>
              </a:rPr>
              <a:t> Class Time: </a:t>
            </a:r>
            <a:r>
              <a:rPr lang="en-US" altLang="ko-KR" sz="1800" dirty="0">
                <a:solidFill>
                  <a:prstClr val="black"/>
                </a:solidFill>
                <a:latin typeface="Arial" panose="020B0604020202020204" pitchFamily="34" charset="0"/>
                <a:ea typeface="Arial Unicode MS" panose="020B0604020202020204"/>
                <a:cs typeface="Arial" panose="020B0604020202020204" pitchFamily="34" charset="0"/>
              </a:rPr>
              <a:t>Thur. 14:00 </a:t>
            </a:r>
            <a:r>
              <a:rPr kumimoji="0" lang="en-US" altLang="ko-KR" sz="1800" dirty="0">
                <a:solidFill>
                  <a:prstClr val="black"/>
                </a:solidFill>
                <a:latin typeface="Arial" panose="020B0604020202020204" pitchFamily="34" charset="0"/>
                <a:ea typeface="Arial Unicode MS" panose="020B0604020202020204"/>
                <a:cs typeface="Arial" panose="020B0604020202020204" pitchFamily="34" charset="0"/>
              </a:rPr>
              <a:t>– 16:50</a:t>
            </a:r>
          </a:p>
          <a:p>
            <a:r>
              <a:rPr kumimoji="0" lang="en-US" altLang="ko-KR" sz="1800" b="1" dirty="0">
                <a:solidFill>
                  <a:prstClr val="black"/>
                </a:solidFill>
                <a:latin typeface="Arial" panose="020B0604020202020204" pitchFamily="34" charset="0"/>
                <a:ea typeface="Arial Unicode MS" panose="020B0604020202020204"/>
                <a:cs typeface="Arial" panose="020B0604020202020204" pitchFamily="34" charset="0"/>
              </a:rPr>
              <a:t> Classroom:</a:t>
            </a:r>
            <a:r>
              <a:rPr kumimoji="0" lang="en-US" altLang="ko-KR" sz="1800" dirty="0">
                <a:solidFill>
                  <a:prstClr val="black"/>
                </a:solidFill>
                <a:latin typeface="Arial" panose="020B0604020202020204" pitchFamily="34" charset="0"/>
                <a:ea typeface="Arial Unicode MS" panose="020B0604020202020204"/>
                <a:cs typeface="Arial" panose="020B0604020202020204" pitchFamily="34" charset="0"/>
              </a:rPr>
              <a:t> Zoom Online Class or 140-2 #202 </a:t>
            </a:r>
            <a:r>
              <a:rPr lang="en-US" altLang="ko-KR" sz="1600" dirty="0">
                <a:solidFill>
                  <a:prstClr val="black"/>
                </a:solidFill>
                <a:latin typeface="Arial" panose="020B0604020202020204" pitchFamily="34" charset="0"/>
                <a:ea typeface="Arial Unicode MS" panose="020B0604020202020204"/>
                <a:cs typeface="Arial" panose="020B0604020202020204" pitchFamily="34" charset="0"/>
              </a:rPr>
              <a:t>(Depending on University Policy)</a:t>
            </a:r>
            <a:endParaRPr kumimoji="0" lang="en-US" altLang="ko-KR" sz="1800" dirty="0">
              <a:solidFill>
                <a:prstClr val="black"/>
              </a:solidFill>
              <a:latin typeface="Arial" panose="020B0604020202020204" pitchFamily="34" charset="0"/>
              <a:ea typeface="Arial Unicode MS" panose="020B0604020202020204"/>
              <a:cs typeface="Arial" panose="020B0604020202020204" pitchFamily="34" charset="0"/>
            </a:endParaRPr>
          </a:p>
          <a:p>
            <a:pPr algn="l" fontAlgn="auto">
              <a:spcBef>
                <a:spcPts val="0"/>
              </a:spcBef>
              <a:spcAft>
                <a:spcPts val="0"/>
              </a:spcAft>
            </a:pPr>
            <a:r>
              <a:rPr kumimoji="0" lang="en-US" altLang="ko-KR" sz="1800" b="1" dirty="0">
                <a:solidFill>
                  <a:prstClr val="black"/>
                </a:solidFill>
                <a:latin typeface="Arial" panose="020B0604020202020204" pitchFamily="34" charset="0"/>
                <a:ea typeface="Arial Unicode MS" panose="020B0604020202020204"/>
                <a:cs typeface="Arial" panose="020B0604020202020204" pitchFamily="34" charset="0"/>
              </a:rPr>
              <a:t> Office Hours: </a:t>
            </a:r>
            <a:r>
              <a:rPr kumimoji="0" lang="en-US" altLang="ko-KR" sz="1800" dirty="0">
                <a:solidFill>
                  <a:prstClr val="black"/>
                </a:solidFill>
                <a:latin typeface="Arial" panose="020B0604020202020204" pitchFamily="34" charset="0"/>
                <a:ea typeface="Arial Unicode MS" panose="020B0604020202020204"/>
                <a:cs typeface="Arial" panose="020B0604020202020204" pitchFamily="34" charset="0"/>
              </a:rPr>
              <a:t>by</a:t>
            </a:r>
            <a:r>
              <a:rPr kumimoji="0" lang="en-US" altLang="ko-KR" sz="1800" b="1" dirty="0">
                <a:solidFill>
                  <a:prstClr val="black"/>
                </a:solidFill>
                <a:latin typeface="Arial" panose="020B0604020202020204" pitchFamily="34" charset="0"/>
                <a:ea typeface="Arial Unicode MS" panose="020B0604020202020204"/>
                <a:cs typeface="Arial" panose="020B0604020202020204" pitchFamily="34" charset="0"/>
              </a:rPr>
              <a:t> </a:t>
            </a:r>
            <a:r>
              <a:rPr kumimoji="0" lang="en-US" altLang="ko-KR" sz="1800" dirty="0">
                <a:solidFill>
                  <a:prstClr val="black"/>
                </a:solidFill>
                <a:latin typeface="Arial" panose="020B0604020202020204" pitchFamily="34" charset="0"/>
                <a:ea typeface="Arial Unicode MS" panose="020B0604020202020204"/>
                <a:cs typeface="Arial" panose="020B0604020202020204" pitchFamily="34" charset="0"/>
              </a:rPr>
              <a:t>appointment</a:t>
            </a:r>
          </a:p>
        </p:txBody>
      </p:sp>
    </p:spTree>
  </p:cSld>
  <p:clrMapOvr>
    <a:masterClrMapping/>
  </p:clrMapOvr>
  <p:transition spd="slow">
    <p:cut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Shape 168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SzPct val="25000"/>
              <a:buFont typeface="Arial"/>
              <a:buNone/>
            </a:pPr>
            <a:r>
              <a:rPr lang="en-US" sz="24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Class Schedule (4)</a:t>
            </a:r>
          </a:p>
        </p:txBody>
      </p:sp>
      <p:sp>
        <p:nvSpPr>
          <p:cNvPr id="169" name="Shape 169"/>
          <p:cNvSpPr txBox="1">
            <a:spLocks noGrp="1"/>
          </p:cNvSpPr>
          <p:nvPr>
            <p:ph idx="1"/>
          </p:nvPr>
        </p:nvSpPr>
        <p:spPr>
          <a:xfrm>
            <a:off x="179388" y="761120"/>
            <a:ext cx="8785225" cy="5761038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269875" indent="-269875" latinLnBrk="0">
              <a:lnSpc>
                <a:spcPct val="100000"/>
              </a:lnSpc>
              <a:spcBef>
                <a:spcPts val="0"/>
              </a:spcBef>
              <a:buClr>
                <a:srgbClr val="3333CC"/>
              </a:buClr>
              <a:buFont typeface="Arial" panose="020B0604020202020204" pitchFamily="34" charset="0"/>
              <a:buChar char="•"/>
            </a:pPr>
            <a:r>
              <a:rPr lang="en-US" altLang="ko-KR" sz="15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Class 12 (November 18) Global Citizenship: From Responsibility to Opportunity</a:t>
            </a:r>
            <a:endParaRPr lang="en-US" altLang="ko-KR" sz="15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19138" lvl="0" indent="-274638" latinLnBrk="0">
              <a:lnSpc>
                <a:spcPct val="100000"/>
              </a:lnSpc>
              <a:spcBef>
                <a:spcPts val="0"/>
              </a:spcBef>
              <a:buFont typeface="Times New Roman"/>
              <a:buChar char="•"/>
            </a:pPr>
            <a:r>
              <a:rPr lang="en-US" altLang="ko-KR" sz="1500" dirty="0">
                <a:latin typeface="Arial" panose="020B0604020202020204" pitchFamily="34" charset="0"/>
                <a:cs typeface="Arial" panose="020B0604020202020204" pitchFamily="34" charset="0"/>
              </a:rPr>
              <a:t>Textbook. Chapter 9 (Multinationals’ co-creating values with host and home countries)</a:t>
            </a:r>
          </a:p>
          <a:p>
            <a:pPr marL="719138" lvl="0" indent="-274638" latinLnBrk="0">
              <a:lnSpc>
                <a:spcPct val="100000"/>
              </a:lnSpc>
              <a:spcBef>
                <a:spcPts val="0"/>
              </a:spcBef>
              <a:buFont typeface="Times New Roman"/>
              <a:buChar char="•"/>
            </a:pPr>
            <a:r>
              <a:rPr lang="en-US" altLang="ko-KR" sz="1500" dirty="0">
                <a:latin typeface="Arial" panose="020B0604020202020204" pitchFamily="34" charset="0"/>
                <a:cs typeface="Arial" panose="020B0604020202020204" pitchFamily="34" charset="0"/>
              </a:rPr>
              <a:t>Moon, H. C. and Parc, J. 2019. Shifting corporate social responsibility to corporate social opportunity through creating shared value. </a:t>
            </a:r>
            <a:r>
              <a:rPr lang="en-US" altLang="ko-KR" sz="1500" i="1" dirty="0">
                <a:latin typeface="Arial" panose="020B0604020202020204" pitchFamily="34" charset="0"/>
                <a:cs typeface="Arial" panose="020B0604020202020204" pitchFamily="34" charset="0"/>
              </a:rPr>
              <a:t>Strategic Change</a:t>
            </a:r>
            <a:r>
              <a:rPr lang="en-US" altLang="ko-KR" sz="1500" dirty="0">
                <a:latin typeface="Arial" panose="020B0604020202020204" pitchFamily="34" charset="0"/>
                <a:cs typeface="Arial" panose="020B0604020202020204" pitchFamily="34" charset="0"/>
              </a:rPr>
              <a:t>, 28: 115-122.</a:t>
            </a:r>
          </a:p>
          <a:p>
            <a:pPr marL="719138" indent="-274638" latinLnBrk="0">
              <a:spcBef>
                <a:spcPts val="0"/>
              </a:spcBef>
              <a:buFont typeface="Times New Roman"/>
              <a:buChar char="•"/>
            </a:pPr>
            <a:r>
              <a:rPr lang="en-US" altLang="ko-KR" sz="1500" dirty="0">
                <a:solidFill>
                  <a:srgbClr val="FF0000"/>
                </a:solidFill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Send via </a:t>
            </a:r>
            <a:r>
              <a:rPr lang="en-US" altLang="ko-KR" sz="1500" dirty="0" err="1">
                <a:solidFill>
                  <a:srgbClr val="FF0000"/>
                </a:solidFill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eTL</a:t>
            </a:r>
            <a:r>
              <a:rPr lang="en-US" altLang="ko-KR" sz="1500" dirty="0">
                <a:solidFill>
                  <a:srgbClr val="FF0000"/>
                </a:solidFill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: One-page summary (10) by November 17, 2:00 pm</a:t>
            </a:r>
            <a:endParaRPr lang="en-US" altLang="ko-KR" sz="1500" dirty="0">
              <a:solidFill>
                <a:schemeClr val="dk1"/>
              </a:solidFill>
              <a:latin typeface="Arial" panose="020B0604020202020204" pitchFamily="34" charset="0"/>
              <a:ea typeface="Arial"/>
              <a:cs typeface="Arial" panose="020B0604020202020204" pitchFamily="34" charset="0"/>
              <a:sym typeface="Arial"/>
            </a:endParaRPr>
          </a:p>
          <a:p>
            <a:pPr marL="0" lvl="0" indent="0" latinLnBrk="0">
              <a:lnSpc>
                <a:spcPct val="100000"/>
              </a:lnSpc>
              <a:spcBef>
                <a:spcPts val="0"/>
              </a:spcBef>
              <a:buClr>
                <a:srgbClr val="3333CC"/>
              </a:buClr>
              <a:buNone/>
            </a:pPr>
            <a:endParaRPr lang="en-US" sz="1500" b="0" i="0" u="none" strike="noStrike" cap="none" dirty="0">
              <a:solidFill>
                <a:srgbClr val="3333CC"/>
              </a:solidFill>
              <a:latin typeface="Arial" panose="020B0604020202020204" pitchFamily="34" charset="0"/>
              <a:ea typeface="Arial"/>
              <a:cs typeface="Arial" panose="020B0604020202020204" pitchFamily="34" charset="0"/>
              <a:sym typeface="Arial"/>
            </a:endParaRPr>
          </a:p>
          <a:p>
            <a:pPr marL="146050" lvl="0" indent="-285750" algn="just" latinLnBrk="0">
              <a:lnSpc>
                <a:spcPct val="100000"/>
              </a:lnSpc>
              <a:spcBef>
                <a:spcPts val="0"/>
              </a:spcBef>
              <a:buClr>
                <a:srgbClr val="3333CC"/>
              </a:buClr>
              <a:buFont typeface="Arial" panose="020B0604020202020204" pitchFamily="34" charset="0"/>
              <a:buChar char="•"/>
            </a:pPr>
            <a:r>
              <a:rPr lang="en-US" altLang="ko-KR" sz="15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Class 13 (November 25) Transformation of Global Value Chains</a:t>
            </a:r>
            <a:endParaRPr lang="en-US" altLang="ko-KR" sz="15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19138" lvl="0" indent="-274638" algn="just" latinLnBrk="0">
              <a:lnSpc>
                <a:spcPct val="100000"/>
              </a:lnSpc>
              <a:spcBef>
                <a:spcPts val="0"/>
              </a:spcBef>
              <a:buFont typeface="Times New Roman"/>
              <a:buChar char="•"/>
            </a:pPr>
            <a:r>
              <a:rPr lang="en-US" altLang="ko-KR" sz="1500" dirty="0">
                <a:latin typeface="Arial" panose="020B0604020202020204" pitchFamily="34" charset="0"/>
                <a:cs typeface="Arial" panose="020B0604020202020204" pitchFamily="34" charset="0"/>
              </a:rPr>
              <a:t>Zhan, J. 2021. GVC transformation and a new investment landscape in the 2020s: Driving forces, directions, and a forward-looking research and policy agenda. </a:t>
            </a:r>
            <a:r>
              <a:rPr lang="en-US" altLang="ko-KR" sz="1500" i="1" dirty="0">
                <a:latin typeface="Arial" panose="020B0604020202020204" pitchFamily="34" charset="0"/>
                <a:cs typeface="Arial" panose="020B0604020202020204" pitchFamily="34" charset="0"/>
              </a:rPr>
              <a:t>Journal of International Business Policy</a:t>
            </a:r>
            <a:r>
              <a:rPr lang="en-US" altLang="ko-KR" sz="1500" dirty="0">
                <a:latin typeface="Arial" panose="020B0604020202020204" pitchFamily="34" charset="0"/>
                <a:cs typeface="Arial" panose="020B0604020202020204" pitchFamily="34" charset="0"/>
              </a:rPr>
              <a:t>, 4: 206-220.</a:t>
            </a:r>
          </a:p>
          <a:p>
            <a:pPr marL="719138" lvl="0" indent="-274638" algn="just" latinLnBrk="0">
              <a:lnSpc>
                <a:spcPct val="100000"/>
              </a:lnSpc>
              <a:spcBef>
                <a:spcPts val="0"/>
              </a:spcBef>
              <a:buFont typeface="Times New Roman"/>
              <a:buChar char="•"/>
            </a:pPr>
            <a:r>
              <a:rPr lang="en-US" altLang="ko-KR" sz="1500" dirty="0" err="1">
                <a:latin typeface="Arial" panose="020B0604020202020204" pitchFamily="34" charset="0"/>
                <a:cs typeface="Arial" panose="020B0604020202020204" pitchFamily="34" charset="0"/>
              </a:rPr>
              <a:t>Miroudot</a:t>
            </a:r>
            <a:r>
              <a:rPr lang="en-US" altLang="ko-KR" sz="1500" dirty="0">
                <a:latin typeface="Arial" panose="020B0604020202020204" pitchFamily="34" charset="0"/>
                <a:cs typeface="Arial" panose="020B0604020202020204" pitchFamily="34" charset="0"/>
              </a:rPr>
              <a:t>, S. 2020. Reshaping the policy debate on the implications of COVID-19 for global supply chains, </a:t>
            </a:r>
            <a:r>
              <a:rPr lang="en-US" altLang="ko-KR" sz="1500" i="1" dirty="0">
                <a:latin typeface="Arial" panose="020B0604020202020204" pitchFamily="34" charset="0"/>
                <a:cs typeface="Arial" panose="020B0604020202020204" pitchFamily="34" charset="0"/>
              </a:rPr>
              <a:t>Journal of International Business Policy</a:t>
            </a:r>
            <a:r>
              <a:rPr lang="en-US" altLang="ko-KR" sz="1500" dirty="0">
                <a:latin typeface="Arial" panose="020B0604020202020204" pitchFamily="34" charset="0"/>
                <a:cs typeface="Arial" panose="020B0604020202020204" pitchFamily="34" charset="0"/>
              </a:rPr>
              <a:t>, 3: 430-442.</a:t>
            </a:r>
          </a:p>
          <a:p>
            <a:pPr marL="719138" lvl="0" indent="-274638" algn="just" latinLnBrk="0">
              <a:lnSpc>
                <a:spcPct val="100000"/>
              </a:lnSpc>
              <a:spcBef>
                <a:spcPts val="0"/>
              </a:spcBef>
              <a:buFont typeface="Times New Roman"/>
              <a:buChar char="•"/>
            </a:pPr>
            <a:r>
              <a:rPr lang="en-US" altLang="ko-KR" sz="1500" dirty="0">
                <a:solidFill>
                  <a:srgbClr val="FF0000"/>
                </a:solidFill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Send via </a:t>
            </a:r>
            <a:r>
              <a:rPr lang="en-US" altLang="ko-KR" sz="1500" dirty="0" err="1">
                <a:solidFill>
                  <a:srgbClr val="FF0000"/>
                </a:solidFill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eTL</a:t>
            </a:r>
            <a:r>
              <a:rPr lang="en-US" altLang="ko-KR" sz="1500" dirty="0">
                <a:solidFill>
                  <a:srgbClr val="FF0000"/>
                </a:solidFill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: One-page summary (11) by November 24, 2:00 pm</a:t>
            </a:r>
            <a:endParaRPr lang="en-US" altLang="ko-KR" sz="1500" dirty="0">
              <a:solidFill>
                <a:schemeClr val="dk1"/>
              </a:solidFill>
              <a:latin typeface="Arial" panose="020B0604020202020204" pitchFamily="34" charset="0"/>
              <a:ea typeface="Arial"/>
              <a:cs typeface="Arial" panose="020B0604020202020204" pitchFamily="34" charset="0"/>
              <a:sym typeface="Arial"/>
            </a:endParaRPr>
          </a:p>
          <a:p>
            <a:pPr marL="146050" lvl="0" indent="-285750" latinLnBrk="0">
              <a:lnSpc>
                <a:spcPct val="100000"/>
              </a:lnSpc>
              <a:spcBef>
                <a:spcPts val="0"/>
              </a:spcBef>
              <a:buClr>
                <a:srgbClr val="3333CC"/>
              </a:buClr>
              <a:buFont typeface="Arial" panose="020B0604020202020204" pitchFamily="34" charset="0"/>
              <a:buChar char="•"/>
            </a:pPr>
            <a:endParaRPr lang="en-US" sz="1500" b="0" i="0" u="none" strike="noStrike" cap="none" dirty="0">
              <a:solidFill>
                <a:srgbClr val="3333CC"/>
              </a:solidFill>
              <a:latin typeface="Arial" panose="020B0604020202020204" pitchFamily="34" charset="0"/>
              <a:ea typeface="Arial"/>
              <a:cs typeface="Arial" panose="020B0604020202020204" pitchFamily="34" charset="0"/>
              <a:sym typeface="Arial"/>
            </a:endParaRPr>
          </a:p>
          <a:p>
            <a:pPr marL="146050" lvl="0" indent="-285750" latinLnBrk="0">
              <a:lnSpc>
                <a:spcPct val="100000"/>
              </a:lnSpc>
              <a:spcBef>
                <a:spcPts val="0"/>
              </a:spcBef>
              <a:buClr>
                <a:srgbClr val="3333CC"/>
              </a:buClr>
              <a:buFont typeface="Arial" panose="020B0604020202020204" pitchFamily="34" charset="0"/>
              <a:buChar char="•"/>
            </a:pPr>
            <a:r>
              <a:rPr lang="en-US" sz="1500" b="0" i="0" u="none" strike="noStrike" cap="none" dirty="0">
                <a:solidFill>
                  <a:srgbClr val="3333CC"/>
                </a:solidFill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Class 14 (</a:t>
            </a:r>
            <a:r>
              <a:rPr lang="en-US" altLang="ko-KR" sz="15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December</a:t>
            </a:r>
            <a:r>
              <a:rPr lang="en-US" altLang="ko-KR" sz="1500" dirty="0">
                <a:solidFill>
                  <a:srgbClr val="3333CC"/>
                </a:solidFill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 2</a:t>
            </a:r>
            <a:r>
              <a:rPr lang="en-US" sz="1500" b="0" i="0" u="none" strike="noStrike" cap="none" dirty="0">
                <a:solidFill>
                  <a:srgbClr val="3333CC"/>
                </a:solidFill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) MNCs’ Investment Strategy in the Digital Economy</a:t>
            </a:r>
          </a:p>
          <a:p>
            <a:pPr marL="679450" lvl="1" indent="-285750" latinLnBrk="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UNCTAD. 2017. World Investment Report (Chapter 4): </a:t>
            </a:r>
            <a:r>
              <a:rPr lang="en-US" sz="1500" i="1" dirty="0">
                <a:latin typeface="Arial" panose="020B0604020202020204" pitchFamily="34" charset="0"/>
                <a:cs typeface="Arial" panose="020B0604020202020204" pitchFamily="34" charset="0"/>
              </a:rPr>
              <a:t>Investment and the digital economy. 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New York and Geneva: UNCTAD (pp. 155-185). </a:t>
            </a:r>
          </a:p>
          <a:p>
            <a:pPr marL="679450" lvl="1" indent="-285750" latinLnBrk="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Srinivasan, N. and Eden, L. 2021. Going digital multinationals: Navigating economic and social imperatives in a post-pandemic world. </a:t>
            </a:r>
            <a:r>
              <a:rPr lang="en-US" altLang="ko-KR" sz="1500" i="1" dirty="0">
                <a:latin typeface="Arial" panose="020B0604020202020204" pitchFamily="34" charset="0"/>
                <a:cs typeface="Arial" panose="020B0604020202020204" pitchFamily="34" charset="0"/>
              </a:rPr>
              <a:t>Journal of International Business Policy</a:t>
            </a:r>
            <a:r>
              <a:rPr lang="en-US" altLang="ko-KR" sz="1500" dirty="0">
                <a:latin typeface="Arial" panose="020B0604020202020204" pitchFamily="34" charset="0"/>
                <a:cs typeface="Arial" panose="020B0604020202020204" pitchFamily="34" charset="0"/>
              </a:rPr>
              <a:t>, 4, pages228–243.</a:t>
            </a:r>
          </a:p>
          <a:p>
            <a:pPr marL="679450" lvl="1" indent="-285750" latinLnBrk="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altLang="ko-KR" sz="1500" dirty="0">
                <a:solidFill>
                  <a:srgbClr val="FF0000"/>
                </a:solidFill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Send via </a:t>
            </a:r>
            <a:r>
              <a:rPr lang="en-US" altLang="ko-KR" sz="1500" dirty="0" err="1">
                <a:solidFill>
                  <a:srgbClr val="FF0000"/>
                </a:solidFill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eTL</a:t>
            </a:r>
            <a:r>
              <a:rPr lang="en-US" altLang="ko-KR" sz="1500" dirty="0">
                <a:solidFill>
                  <a:srgbClr val="FF0000"/>
                </a:solidFill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: One-page summary (12) by December 1, 2:00 pm</a:t>
            </a:r>
            <a:endParaRPr lang="en-US" sz="15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85800" marR="0" lvl="1" indent="-228600" algn="l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None/>
            </a:pPr>
            <a:endParaRPr sz="1500" b="0" i="0" u="none" strike="noStrike" cap="none" dirty="0">
              <a:solidFill>
                <a:schemeClr val="dk1"/>
              </a:solidFill>
              <a:latin typeface="Arial" panose="020B0604020202020204" pitchFamily="34" charset="0"/>
              <a:ea typeface="Arial"/>
              <a:cs typeface="Arial" panose="020B0604020202020204" pitchFamily="34" charset="0"/>
              <a:sym typeface="Arial"/>
            </a:endParaRPr>
          </a:p>
          <a:p>
            <a:pPr marL="146050" lvl="0" indent="-285750" latinLnBrk="0">
              <a:lnSpc>
                <a:spcPct val="100000"/>
              </a:lnSpc>
              <a:spcBef>
                <a:spcPts val="0"/>
              </a:spcBef>
              <a:buClr>
                <a:srgbClr val="3333CC"/>
              </a:buClr>
              <a:buFont typeface="Arial" panose="020B0604020202020204" pitchFamily="34" charset="0"/>
              <a:buChar char="•"/>
            </a:pPr>
            <a:r>
              <a:rPr lang="en-US" sz="1500" b="0" i="0" u="none" strike="noStrike" cap="none" dirty="0">
                <a:solidFill>
                  <a:srgbClr val="3333CC"/>
                </a:solidFill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Class 15 (</a:t>
            </a:r>
            <a:r>
              <a:rPr lang="en-US" altLang="ko-KR" sz="15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December</a:t>
            </a:r>
            <a:r>
              <a:rPr lang="en-US" sz="1500" b="0" i="0" u="none" strike="noStrike" cap="none" dirty="0">
                <a:solidFill>
                  <a:srgbClr val="3333CC"/>
                </a:solidFill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 9) Paper Submission</a:t>
            </a:r>
          </a:p>
          <a:p>
            <a:pPr marL="679450" lvl="1" indent="-285750" latinLnBrk="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altLang="ko-KR" sz="1500" dirty="0">
                <a:latin typeface="Arial" panose="020B0604020202020204" pitchFamily="34" charset="0"/>
                <a:cs typeface="Arial" panose="020B0604020202020204" pitchFamily="34" charset="0"/>
              </a:rPr>
              <a:t>Submit a soft copy of the term paper via </a:t>
            </a:r>
            <a:r>
              <a:rPr lang="en-US" altLang="ko-KR" sz="1500" dirty="0" err="1">
                <a:latin typeface="Arial" panose="020B0604020202020204" pitchFamily="34" charset="0"/>
                <a:cs typeface="Arial" panose="020B0604020202020204" pitchFamily="34" charset="0"/>
              </a:rPr>
              <a:t>eTL</a:t>
            </a:r>
            <a:r>
              <a:rPr lang="en-US" altLang="ko-KR" sz="1500" dirty="0">
                <a:latin typeface="Arial" panose="020B0604020202020204" pitchFamily="34" charset="0"/>
                <a:cs typeface="Arial" panose="020B0604020202020204" pitchFamily="34" charset="0"/>
              </a:rPr>
              <a:t> by 5:00 pm on December 9. </a:t>
            </a:r>
          </a:p>
          <a:p>
            <a:pPr marL="228600" marR="0" lvl="0" indent="-228600" algn="l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None/>
            </a:pPr>
            <a:endParaRPr sz="1500" b="0" i="0" u="none" strike="noStrike" cap="none" dirty="0">
              <a:solidFill>
                <a:srgbClr val="000000"/>
              </a:solidFill>
              <a:latin typeface="Arial" panose="020B0604020202020204" pitchFamily="34" charset="0"/>
              <a:ea typeface="Arial"/>
              <a:cs typeface="Arial" panose="020B0604020202020204" pitchFamily="34" charset="0"/>
              <a:sym typeface="Arial"/>
            </a:endParaRPr>
          </a:p>
          <a:p>
            <a:pPr marL="228600" marR="0" lvl="0" indent="-228600" algn="l" rtl="0" latinLnBrk="0">
              <a:lnSpc>
                <a:spcPct val="100000"/>
              </a:lnSpc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</a:pPr>
            <a:endParaRPr sz="1500" b="0" i="0" u="none" strike="noStrike" cap="none" dirty="0">
              <a:solidFill>
                <a:srgbClr val="3333CC"/>
              </a:solidFill>
              <a:latin typeface="Arial" panose="020B0604020202020204" pitchFamily="34" charset="0"/>
              <a:ea typeface="Arial"/>
              <a:cs typeface="Arial" panose="020B0604020202020204" pitchFamily="34" charset="0"/>
              <a:sym typeface="Arial"/>
            </a:endParaRPr>
          </a:p>
        </p:txBody>
      </p:sp>
      <p:sp>
        <p:nvSpPr>
          <p:cNvPr id="170" name="Shape 170"/>
          <p:cNvSpPr txBox="1">
            <a:spLocks noGrp="1"/>
          </p:cNvSpPr>
          <p:nvPr>
            <p:ph type="sldNum" sz="quarter" idx="10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2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10</a:t>
            </a:fld>
            <a:endParaRPr lang="en-US" sz="1200" b="1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ransition spd="slow">
    <p:cut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Shape 10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SzPct val="25000"/>
              <a:buFont typeface="Arial"/>
              <a:buNone/>
            </a:pPr>
            <a:r>
              <a:rPr lang="en-US"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Course Description</a:t>
            </a:r>
          </a:p>
        </p:txBody>
      </p:sp>
      <p:sp>
        <p:nvSpPr>
          <p:cNvPr id="104" name="Shape 104"/>
          <p:cNvSpPr txBox="1">
            <a:spLocks noGrp="1"/>
          </p:cNvSpPr>
          <p:nvPr>
            <p:ph idx="1"/>
          </p:nvPr>
        </p:nvSpPr>
        <p:spPr>
          <a:xfrm>
            <a:off x="323529" y="908050"/>
            <a:ext cx="8568952" cy="5113238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t" anchorCtr="0">
            <a:noAutofit/>
          </a:bodyPr>
          <a:lstStyle/>
          <a:p>
            <a:pPr marL="0" lvl="0" indent="0" algn="just" latinLnBrk="0">
              <a:lnSpc>
                <a:spcPct val="100000"/>
              </a:lnSpc>
              <a:spcBef>
                <a:spcPts val="0"/>
              </a:spcBef>
              <a:buSzPct val="25000"/>
              <a:buNone/>
            </a:pPr>
            <a:r>
              <a:rPr lang="en-US" sz="1600" b="0" i="0" u="none" strike="noStrike" cap="none" dirty="0">
                <a:solidFill>
                  <a:schemeClr val="dk1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Understanding globalization has become crucial in almost every aspect of business. In the past, international trade was the main tool for globalization. However, in today’s business environment, foreign direct investment </a:t>
            </a:r>
            <a:r>
              <a:rPr lang="en-US" sz="1600" b="0" i="0" u="none" strike="noStrike" cap="none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(FDI) </a:t>
            </a:r>
            <a:r>
              <a:rPr lang="en-US" sz="1600" b="0" i="0" u="none" strike="noStrike" cap="none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is often more </a:t>
            </a:r>
            <a:r>
              <a:rPr lang="en-US" sz="1600" b="0" i="0" u="none" strike="noStrike" cap="none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useful for firms and countries to achieve certain strategic goals</a:t>
            </a:r>
            <a:r>
              <a:rPr lang="en-US" sz="1600" b="0" i="0" u="none" strike="noStrike" cap="none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. This course will help students understand the </a:t>
            </a:r>
            <a:r>
              <a:rPr lang="en-US" sz="1600" b="0" i="0" u="none" strike="noStrike" cap="none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key issues of FDI </a:t>
            </a:r>
            <a:r>
              <a:rPr lang="en-US" sz="1600" b="0" i="0" u="none" strike="noStrike" cap="none" dirty="0"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and different </a:t>
            </a:r>
            <a:r>
              <a:rPr lang="en-US" sz="1600" b="0" i="0" u="none" strike="noStrike" cap="none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patterns of </a:t>
            </a:r>
            <a:r>
              <a:rPr lang="en-US" altLang="ko-KR" sz="1600" b="0" i="0" u="none" strike="noStrike" cap="none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overseas</a:t>
            </a:r>
            <a:r>
              <a:rPr lang="ko-KR" altLang="en-US" sz="1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ko-KR" sz="1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investment</a:t>
            </a:r>
            <a:r>
              <a:rPr lang="ko-KR" altLang="en-US" sz="1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ko-KR" sz="1600" dirty="0">
                <a:latin typeface="Arial" panose="020B0604020202020204" pitchFamily="34" charset="0"/>
                <a:cs typeface="Arial" panose="020B0604020202020204" pitchFamily="34" charset="0"/>
              </a:rPr>
              <a:t>by</a:t>
            </a:r>
            <a:r>
              <a:rPr lang="en-US" sz="1600" b="0" i="0" u="none" strike="noStrike" cap="none" dirty="0"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 MNCs from </a:t>
            </a:r>
            <a:r>
              <a:rPr lang="en-US" sz="1600" b="0" i="0" u="none" strike="noStrike" cap="none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developed and emerging economies</a:t>
            </a:r>
            <a:r>
              <a:rPr lang="en-US" sz="1600" b="0" i="0" u="none" strike="noStrike" cap="none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. Based on the 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comprehensive knowledge on FDI, the course will </a:t>
            </a:r>
            <a:r>
              <a:rPr lang="en-US" altLang="ko-KR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also deal with </a:t>
            </a:r>
            <a:r>
              <a:rPr lang="en-US" sz="1600" b="0" i="0" u="none" strike="noStrike" cap="none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competitiveness-building strategies for </a:t>
            </a:r>
            <a:r>
              <a:rPr lang="en-US" sz="1600" b="0" i="0" u="none" strike="noStrike" cap="none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firms, regions, and nations</a:t>
            </a:r>
            <a:r>
              <a:rPr lang="en-US" sz="1600" b="0" i="0" u="none" strike="noStrike" cap="none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, in the changing global business environment (e.g., </a:t>
            </a:r>
            <a:r>
              <a:rPr lang="en-US" sz="1600" b="0" i="0" u="none" strike="noStrike" cap="none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global value chains, </a:t>
            </a:r>
            <a:r>
              <a:rPr lang="en-US" sz="1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COVID-19, digital economy</a:t>
            </a:r>
            <a:r>
              <a:rPr lang="en-US" sz="1600" b="0" i="0" u="none" strike="noStrike" cap="none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). </a:t>
            </a:r>
          </a:p>
          <a:p>
            <a:pPr marL="0" lvl="0" indent="0" algn="just" latinLnBrk="0">
              <a:lnSpc>
                <a:spcPct val="100000"/>
              </a:lnSpc>
              <a:spcBef>
                <a:spcPts val="0"/>
              </a:spcBef>
              <a:buSzPct val="25000"/>
              <a:buNone/>
            </a:pPr>
            <a:endParaRPr lang="en-US" sz="16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0" indent="0" algn="just" latinLnBrk="0">
              <a:lnSpc>
                <a:spcPct val="100000"/>
              </a:lnSpc>
              <a:spcBef>
                <a:spcPts val="0"/>
              </a:spcBef>
              <a:buSzPct val="25000"/>
              <a:buNone/>
            </a:pPr>
            <a:r>
              <a:rPr lang="en-US" sz="1600" b="0" i="0" u="none" strike="noStrike" cap="none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This course is divided into two parts. </a:t>
            </a:r>
          </a:p>
          <a:p>
            <a:pPr marL="228600" marR="0" lvl="0" indent="-228600" algn="just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1600" b="0" i="0" u="none" strike="noStrike" cap="none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Part 1 deals with the theoretical foundations of FDI studies, from both conventional and unconventional perspectives (Classes 2 through 5). </a:t>
            </a:r>
          </a:p>
          <a:p>
            <a:pPr marL="228600" marR="0" lvl="0" indent="-228600" algn="just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1600" b="0" i="0" u="none" strike="noStrike" cap="none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Part 2 deals with FDI practices and extended issues on how firms and governments can cooperate to create and sustain competitive advantages of firms and nations (Classes 6 through 14).</a:t>
            </a:r>
          </a:p>
          <a:p>
            <a:pPr marL="0" lvl="0" indent="0" algn="just" latinLnBrk="0">
              <a:lnSpc>
                <a:spcPct val="100000"/>
              </a:lnSpc>
              <a:spcBef>
                <a:spcPts val="1800"/>
              </a:spcBef>
              <a:buSzPct val="25000"/>
              <a:buNone/>
            </a:pPr>
            <a:r>
              <a:rPr lang="en-US" sz="1600" b="0" i="0" u="none" strike="noStrike" cap="none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This is an advanced course to provide students with various perspectives and in-depth understanding on the paradigm shif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 of competition </a:t>
            </a:r>
            <a:r>
              <a:rPr lang="en-US" sz="1600" b="0" i="0" u="none" strike="noStrike" cap="none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and 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MNCs’ </a:t>
            </a:r>
            <a:r>
              <a:rPr lang="en-US" sz="1600" b="0" i="0" u="none" strike="noStrike" cap="none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relevant global business strategies. 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Both theories and practices will be rigorously analyzed </a:t>
            </a:r>
            <a:r>
              <a:rPr lang="en-US" sz="1600" b="0" i="0" u="none" strike="noStrike" cap="none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to help students build analytical skills, conduct rigorous research, and make professional presentations.</a:t>
            </a:r>
          </a:p>
        </p:txBody>
      </p:sp>
      <p:sp>
        <p:nvSpPr>
          <p:cNvPr id="105" name="Shape 105"/>
          <p:cNvSpPr txBox="1">
            <a:spLocks noGrp="1"/>
          </p:cNvSpPr>
          <p:nvPr>
            <p:ph type="sldNum" sz="quarter" idx="10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2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</a:t>
            </a:fld>
            <a:endParaRPr lang="en-US" sz="1200" b="1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0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0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Shape 111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SzPct val="25000"/>
              <a:buFont typeface="Arial"/>
              <a:buNone/>
            </a:pPr>
            <a:r>
              <a:rPr lang="en-US"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Grading Policy (1) </a:t>
            </a:r>
          </a:p>
        </p:txBody>
      </p:sp>
      <p:sp>
        <p:nvSpPr>
          <p:cNvPr id="113" name="Shape 113"/>
          <p:cNvSpPr txBox="1">
            <a:spLocks noGrp="1"/>
          </p:cNvSpPr>
          <p:nvPr>
            <p:ph type="sldNum" sz="quarter" idx="10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2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</a:t>
            </a:fld>
            <a:endParaRPr lang="en-US" sz="1200" b="1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" name="Shape 112">
            <a:extLst>
              <a:ext uri="{FF2B5EF4-FFF2-40B4-BE49-F238E27FC236}">
                <a16:creationId xmlns:a16="http://schemas.microsoft.com/office/drawing/2014/main" id="{95C7D723-40E0-4297-A0F6-7D758373C04D}"/>
              </a:ext>
            </a:extLst>
          </p:cNvPr>
          <p:cNvSpPr txBox="1">
            <a:spLocks/>
          </p:cNvSpPr>
          <p:nvPr/>
        </p:nvSpPr>
        <p:spPr>
          <a:xfrm>
            <a:off x="395536" y="908720"/>
            <a:ext cx="8352928" cy="5564189"/>
          </a:xfrm>
          <a:prstGeom prst="rect">
            <a:avLst/>
          </a:prstGeom>
          <a:noFill/>
          <a:ln>
            <a:noFill/>
          </a:ln>
        </p:spPr>
        <p:txBody>
          <a:bodyPr vert="horz" lIns="0" tIns="0" rIns="0" bIns="0" rtlCol="0" anchor="t" anchorCtr="0">
            <a:noAutofit/>
          </a:bodyPr>
          <a:lstStyle>
            <a:lvl1pPr marL="171450" indent="-171450" algn="l" defTabSz="685800" rtl="0" eaLnBrk="1" latinLnBrk="1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Arial Unicode MS" panose="020B0604020202020204"/>
                <a:cs typeface="+mn-cs"/>
              </a:defRPr>
            </a:lvl1pPr>
            <a:lvl2pPr marL="514350" indent="-171450" algn="l" defTabSz="685800" rtl="0" eaLnBrk="1" latinLnBrk="1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Arial Unicode MS" panose="020B0604020202020204"/>
                <a:cs typeface="+mn-cs"/>
              </a:defRPr>
            </a:lvl2pPr>
            <a:lvl3pPr marL="857250" indent="-171450" algn="l" defTabSz="685800" rtl="0" eaLnBrk="1" latinLnBrk="1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Arial Unicode MS" panose="020B0604020202020204"/>
                <a:cs typeface="+mn-cs"/>
              </a:defRPr>
            </a:lvl3pPr>
            <a:lvl4pPr marL="1200150" indent="-171450" algn="l" defTabSz="685800" rtl="0" eaLnBrk="1" latinLnBrk="1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Arial Unicode MS" panose="020B0604020202020204"/>
                <a:cs typeface="+mn-cs"/>
              </a:defRPr>
            </a:lvl4pPr>
            <a:lvl5pPr marL="1543050" indent="-171450" algn="l" defTabSz="685800" rtl="0" eaLnBrk="1" latinLnBrk="1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Arial Unicode MS" panose="020B0604020202020204"/>
                <a:cs typeface="+mn-cs"/>
              </a:defRPr>
            </a:lvl5pPr>
            <a:lvl6pPr marL="1885950" indent="-171450" algn="l" defTabSz="685800" rtl="0" eaLnBrk="1" latinLnBrk="1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1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1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1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28600" indent="-228600" latinLnBrk="0">
              <a:lnSpc>
                <a:spcPct val="120000"/>
              </a:lnSpc>
              <a:spcBef>
                <a:spcPts val="0"/>
              </a:spcBef>
              <a:buClr>
                <a:srgbClr val="0070C0"/>
              </a:buClr>
              <a:buSzPct val="100000"/>
              <a:buFont typeface="Arial"/>
              <a:buChar char="•"/>
            </a:pPr>
            <a:r>
              <a:rPr lang="en-US" sz="1500" b="1" dirty="0">
                <a:solidFill>
                  <a:srgbClr val="2E2ECB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Grading [total 100%]</a:t>
            </a:r>
          </a:p>
          <a:p>
            <a:pPr marL="685800" lvl="1" indent="-228600" latinLnBrk="0">
              <a:lnSpc>
                <a:spcPct val="120000"/>
              </a:lnSpc>
              <a:spcBef>
                <a:spcPts val="0"/>
              </a:spcBef>
              <a:buClr>
                <a:schemeClr val="dk2"/>
              </a:buClr>
              <a:buSzPct val="100000"/>
              <a:buFont typeface="Times New Roman"/>
              <a:buChar char="-"/>
            </a:pPr>
            <a:r>
              <a:rPr lang="en-US" sz="1500" dirty="0">
                <a:solidFill>
                  <a:schemeClr val="dk1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Professionalism: Attitude, attendance, and participation: 25% </a:t>
            </a:r>
          </a:p>
          <a:p>
            <a:pPr marL="685800" lvl="1" indent="-228600" latinLnBrk="0">
              <a:lnSpc>
                <a:spcPct val="120000"/>
              </a:lnSpc>
              <a:spcBef>
                <a:spcPts val="0"/>
              </a:spcBef>
              <a:buClr>
                <a:schemeClr val="dk2"/>
              </a:buClr>
              <a:buSzPct val="100000"/>
              <a:buFont typeface="Times New Roman"/>
              <a:buChar char="-"/>
            </a:pPr>
            <a:r>
              <a:rPr lang="en-US" sz="1500" dirty="0">
                <a:solidFill>
                  <a:schemeClr val="dk1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Weekly summary of readings for each class: 25% </a:t>
            </a:r>
          </a:p>
          <a:p>
            <a:pPr marL="685800" lvl="1" indent="-228600" latinLnBrk="0">
              <a:lnSpc>
                <a:spcPct val="120000"/>
              </a:lnSpc>
              <a:spcBef>
                <a:spcPts val="0"/>
              </a:spcBef>
              <a:buClr>
                <a:schemeClr val="dk2"/>
              </a:buClr>
              <a:buSzPct val="100000"/>
              <a:buFont typeface="Times New Roman"/>
              <a:buChar char="-"/>
            </a:pPr>
            <a:r>
              <a:rPr lang="en-US" sz="1500" dirty="0">
                <a:solidFill>
                  <a:schemeClr val="dk1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Group presentations: 25% </a:t>
            </a:r>
          </a:p>
          <a:p>
            <a:pPr marL="685800" lvl="1" indent="-228600" latinLnBrk="0">
              <a:lnSpc>
                <a:spcPct val="120000"/>
              </a:lnSpc>
              <a:spcBef>
                <a:spcPts val="0"/>
              </a:spcBef>
              <a:buClr>
                <a:schemeClr val="dk2"/>
              </a:buClr>
              <a:buSzPct val="100000"/>
              <a:buFont typeface="Times New Roman"/>
              <a:buChar char="-"/>
            </a:pPr>
            <a:r>
              <a:rPr lang="en-US" sz="1500" dirty="0">
                <a:solidFill>
                  <a:schemeClr val="dk1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Term paper: 25%</a:t>
            </a:r>
          </a:p>
          <a:p>
            <a:pPr marL="685800" lvl="1" indent="-228600" latinLnBrk="0">
              <a:lnSpc>
                <a:spcPct val="120000"/>
              </a:lnSpc>
              <a:spcBef>
                <a:spcPts val="0"/>
              </a:spcBef>
              <a:buClr>
                <a:schemeClr val="dk2"/>
              </a:buClr>
              <a:buSzPct val="100000"/>
              <a:buFont typeface="Times New Roman"/>
              <a:buChar char="-"/>
            </a:pPr>
            <a:endParaRPr lang="en-US" sz="1000" dirty="0">
              <a:solidFill>
                <a:schemeClr val="dk1"/>
              </a:solidFill>
              <a:latin typeface="Arial" panose="020B0604020202020204" pitchFamily="34" charset="0"/>
              <a:cs typeface="Arial" panose="020B0604020202020204" pitchFamily="34" charset="0"/>
              <a:sym typeface="Arial"/>
            </a:endParaRPr>
          </a:p>
          <a:p>
            <a:pPr marL="228600" indent="-228600" latinLnBrk="0">
              <a:lnSpc>
                <a:spcPct val="120000"/>
              </a:lnSpc>
              <a:spcBef>
                <a:spcPts val="600"/>
              </a:spcBef>
              <a:buClr>
                <a:srgbClr val="0070C0"/>
              </a:buClr>
              <a:buSzPct val="100000"/>
              <a:buFont typeface="Arial"/>
              <a:buChar char="•"/>
            </a:pPr>
            <a:r>
              <a:rPr lang="en-US" sz="1500" b="1" dirty="0">
                <a:solidFill>
                  <a:srgbClr val="2E2ECB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Professionalism (25%)</a:t>
            </a:r>
          </a:p>
          <a:p>
            <a:pPr marL="730250" indent="-285750" latinLnBrk="0">
              <a:lnSpc>
                <a:spcPct val="120000"/>
              </a:lnSpc>
              <a:spcBef>
                <a:spcPts val="0"/>
              </a:spcBef>
              <a:buClr>
                <a:schemeClr val="dk1"/>
              </a:buClr>
              <a:buSzPct val="100000"/>
              <a:buFontTx/>
              <a:buChar char="-"/>
            </a:pPr>
            <a:r>
              <a:rPr lang="en-US" sz="1500" dirty="0">
                <a:solidFill>
                  <a:schemeClr val="dk1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Students should attend all classes. Those who miss more than two classes may not receive a grade. Tardiness and class disturbances may be reflected in the grade. </a:t>
            </a:r>
            <a:endParaRPr lang="en-US" sz="1500" dirty="0">
              <a:latin typeface="Arial" panose="020B0604020202020204" pitchFamily="34" charset="0"/>
              <a:cs typeface="Arial" panose="020B0604020202020204" pitchFamily="34" charset="0"/>
              <a:sym typeface="Arial"/>
            </a:endParaRPr>
          </a:p>
          <a:p>
            <a:pPr marL="730250" indent="-285750" latinLnBrk="0">
              <a:lnSpc>
                <a:spcPct val="120000"/>
              </a:lnSpc>
              <a:spcBef>
                <a:spcPts val="0"/>
              </a:spcBef>
              <a:buClr>
                <a:schemeClr val="dk1"/>
              </a:buClr>
              <a:buSzPct val="100000"/>
              <a:buFontTx/>
              <a:buChar char="-"/>
            </a:pPr>
            <a:r>
              <a:rPr lang="en-US" sz="1500" dirty="0">
                <a:solidFill>
                  <a:schemeClr val="dk1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Students are also required to know the Honor Code and apply it to all work and behavior in the class.</a:t>
            </a:r>
          </a:p>
          <a:p>
            <a:pPr marL="673100" indent="-228600" latinLnBrk="0">
              <a:lnSpc>
                <a:spcPct val="120000"/>
              </a:lnSpc>
              <a:spcBef>
                <a:spcPts val="0"/>
              </a:spcBef>
              <a:buClr>
                <a:schemeClr val="dk1"/>
              </a:buClr>
              <a:buSzPct val="100000"/>
              <a:buFont typeface="Times New Roman"/>
              <a:buChar char="•"/>
            </a:pPr>
            <a:endParaRPr lang="en-US" sz="1000" dirty="0">
              <a:solidFill>
                <a:schemeClr val="dk1"/>
              </a:solidFill>
              <a:latin typeface="Arial" panose="020B0604020202020204" pitchFamily="34" charset="0"/>
              <a:cs typeface="Arial" panose="020B0604020202020204" pitchFamily="34" charset="0"/>
              <a:sym typeface="Arial"/>
            </a:endParaRPr>
          </a:p>
          <a:p>
            <a:pPr marL="228600" indent="-228600" latinLnBrk="0">
              <a:lnSpc>
                <a:spcPct val="120000"/>
              </a:lnSpc>
              <a:spcBef>
                <a:spcPts val="600"/>
              </a:spcBef>
              <a:buClr>
                <a:srgbClr val="0070C0"/>
              </a:buClr>
              <a:buSzPct val="100000"/>
              <a:buFont typeface="Arial"/>
              <a:buChar char="•"/>
            </a:pPr>
            <a:r>
              <a:rPr lang="en-US" sz="1500" b="1" dirty="0">
                <a:solidFill>
                  <a:srgbClr val="2E2ECB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Weekly summary (25%)</a:t>
            </a:r>
          </a:p>
          <a:p>
            <a:pPr marL="641350" indent="-285750" latinLnBrk="0">
              <a:lnSpc>
                <a:spcPct val="120000"/>
              </a:lnSpc>
              <a:spcBef>
                <a:spcPts val="0"/>
              </a:spcBef>
              <a:buFontTx/>
              <a:buChar char="-"/>
            </a:pPr>
            <a:r>
              <a:rPr lang="en-US" sz="1500" dirty="0">
                <a:solidFill>
                  <a:schemeClr val="dk1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Students are required to submit a one-page summary based on assigned each class readings (Classes 3-14</a:t>
            </a:r>
            <a:r>
              <a:rPr lang="en-US" sz="1500" dirty="0">
                <a:solidFill>
                  <a:schemeClr val="dk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). Summaries should be submitted via </a:t>
            </a:r>
            <a:r>
              <a:rPr lang="en-US" sz="1500" dirty="0" err="1">
                <a:solidFill>
                  <a:schemeClr val="dk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eTL</a:t>
            </a:r>
            <a:r>
              <a:rPr lang="en-US" sz="1500" dirty="0">
                <a:solidFill>
                  <a:schemeClr val="dk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at least 24 hours before class (by 2:00 pm on Wednesday). </a:t>
            </a:r>
          </a:p>
          <a:p>
            <a:pPr marL="641350" indent="-285750" latinLnBrk="0">
              <a:lnSpc>
                <a:spcPct val="120000"/>
              </a:lnSpc>
              <a:spcBef>
                <a:spcPts val="0"/>
              </a:spcBef>
              <a:buFontTx/>
              <a:buChar char="-"/>
            </a:pPr>
            <a:r>
              <a:rPr lang="en-US" sz="1500" dirty="0">
                <a:solidFill>
                  <a:schemeClr val="dk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</a:t>
            </a:r>
            <a:r>
              <a:rPr lang="en-US" sz="1500" dirty="0">
                <a:solidFill>
                  <a:schemeClr val="dk1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weekly summary should (</a:t>
            </a:r>
            <a:r>
              <a:rPr lang="en-US" sz="1500" dirty="0" err="1">
                <a:solidFill>
                  <a:schemeClr val="dk1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i</a:t>
            </a:r>
            <a:r>
              <a:rPr lang="en-US" sz="1500" dirty="0">
                <a:solidFill>
                  <a:schemeClr val="dk1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) discuss the most interesting points in the readings, and (ii) provide constructive criticism. The one-page summary should be approximately 400 to 500 words in length. </a:t>
            </a:r>
          </a:p>
          <a:p>
            <a:pPr marL="631825" indent="-276225" latinLnBrk="0">
              <a:lnSpc>
                <a:spcPct val="120000"/>
              </a:lnSpc>
              <a:spcBef>
                <a:spcPts val="0"/>
              </a:spcBef>
              <a:buClr>
                <a:schemeClr val="dk1"/>
              </a:buClr>
              <a:buSzPct val="100000"/>
              <a:buFont typeface="Times New Roman"/>
              <a:buNone/>
            </a:pPr>
            <a:endParaRPr lang="en-US" sz="1500" dirty="0">
              <a:solidFill>
                <a:schemeClr val="dk1"/>
              </a:solidFill>
              <a:latin typeface="Arial" panose="020B0604020202020204" pitchFamily="34" charset="0"/>
              <a:cs typeface="Arial" panose="020B0604020202020204" pitchFamily="34" charset="0"/>
              <a:sym typeface="Arial"/>
            </a:endParaRPr>
          </a:p>
          <a:p>
            <a:pPr marL="631825" indent="-276225" latinLnBrk="0">
              <a:lnSpc>
                <a:spcPct val="120000"/>
              </a:lnSpc>
              <a:spcBef>
                <a:spcPts val="0"/>
              </a:spcBef>
              <a:buClr>
                <a:schemeClr val="dk1"/>
              </a:buClr>
              <a:buSzPct val="100000"/>
              <a:buFont typeface="Times New Roman"/>
              <a:buNone/>
            </a:pPr>
            <a:endParaRPr lang="en-US" sz="1500" dirty="0">
              <a:solidFill>
                <a:schemeClr val="dk1"/>
              </a:solidFill>
              <a:latin typeface="Arial" panose="020B0604020202020204" pitchFamily="34" charset="0"/>
              <a:cs typeface="Arial" panose="020B0604020202020204" pitchFamily="34" charset="0"/>
              <a:sym typeface="Arial"/>
            </a:endParaRPr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Shape 119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SzPct val="25000"/>
              <a:buFont typeface="Arial"/>
              <a:buNone/>
            </a:pPr>
            <a:r>
              <a:rPr lang="en-US"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Weekly Summary Style and Guideline</a:t>
            </a:r>
          </a:p>
        </p:txBody>
      </p:sp>
      <p:sp>
        <p:nvSpPr>
          <p:cNvPr id="120" name="Shape 120"/>
          <p:cNvSpPr txBox="1">
            <a:spLocks noGrp="1"/>
          </p:cNvSpPr>
          <p:nvPr>
            <p:ph idx="1"/>
          </p:nvPr>
        </p:nvSpPr>
        <p:spPr>
          <a:xfrm>
            <a:off x="179388" y="1768278"/>
            <a:ext cx="8785225" cy="4732356"/>
          </a:xfrm>
          <a:prstGeom prst="rect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45700" rIns="91425" bIns="45700" anchor="t" anchorCtr="0">
            <a:noAutofit/>
          </a:bodyPr>
          <a:lstStyle/>
          <a:p>
            <a:pPr marL="2286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800" b="0" i="0" u="none" strike="noStrike" cap="none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Your full name</a:t>
            </a:r>
          </a:p>
          <a:p>
            <a:pPr lvl="0" indent="-228600">
              <a:lnSpc>
                <a:spcPct val="100000"/>
              </a:lnSpc>
              <a:spcBef>
                <a:spcPts val="0"/>
              </a:spcBef>
              <a:buSzPct val="25000"/>
              <a:buNone/>
            </a:pPr>
            <a:r>
              <a:rPr lang="en-US" sz="1800" dirty="0"/>
              <a:t>Class number: Section name </a:t>
            </a:r>
          </a:p>
          <a:p>
            <a:pPr lvl="0" indent="-228600">
              <a:lnSpc>
                <a:spcPct val="100000"/>
              </a:lnSpc>
              <a:spcBef>
                <a:spcPts val="0"/>
              </a:spcBef>
              <a:buSzPct val="25000"/>
              <a:buNone/>
            </a:pPr>
            <a:r>
              <a:rPr lang="en-US" sz="1800" dirty="0"/>
              <a:t>(e.g., Class 3: International Business Strategy: From Trade to FDI</a:t>
            </a:r>
          </a:p>
          <a:p>
            <a:pPr marL="2286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endParaRPr sz="1800" b="0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286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1800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Summary of the article(s)</a:t>
            </a:r>
          </a:p>
          <a:p>
            <a:pPr marL="685800" marR="0" lvl="1" indent="-2286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18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Uniqueness</a:t>
            </a:r>
          </a:p>
          <a:p>
            <a:pPr marL="685800" marR="0" lvl="1" indent="-2286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18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Main points</a:t>
            </a:r>
          </a:p>
          <a:p>
            <a:pPr marL="2286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None/>
            </a:pPr>
            <a:endParaRPr sz="1800" b="1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286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1800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Evaluation</a:t>
            </a:r>
          </a:p>
          <a:p>
            <a:pPr marL="685800" marR="0" lvl="1" indent="-2286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18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Constructive evaluation</a:t>
            </a:r>
          </a:p>
          <a:p>
            <a:pPr marL="685800" marR="0" lvl="1" indent="-2286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18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Possible extension</a:t>
            </a:r>
          </a:p>
          <a:p>
            <a:pPr marL="228600" marR="0" lvl="0" indent="-228600" algn="l" rtl="0">
              <a:lnSpc>
                <a:spcPct val="100000"/>
              </a:lnSpc>
              <a:spcBef>
                <a:spcPts val="1000"/>
              </a:spcBef>
              <a:buClr>
                <a:schemeClr val="dk1"/>
              </a:buClr>
              <a:buSzPct val="100000"/>
              <a:buFont typeface="Arial"/>
              <a:buNone/>
            </a:pPr>
            <a:endParaRPr sz="1800" b="0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1" name="Shape 121"/>
          <p:cNvSpPr txBox="1">
            <a:spLocks noGrp="1"/>
          </p:cNvSpPr>
          <p:nvPr>
            <p:ph type="sldNum" sz="quarter" idx="10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2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4</a:t>
            </a:fld>
            <a:endParaRPr lang="en-US" sz="1200" b="1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2" name="Shape 122"/>
          <p:cNvSpPr txBox="1"/>
          <p:nvPr/>
        </p:nvSpPr>
        <p:spPr>
          <a:xfrm>
            <a:off x="215154" y="926432"/>
            <a:ext cx="8670661" cy="55835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285750" lvl="0" indent="-285750"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1600" dirty="0">
                <a:solidFill>
                  <a:schemeClr val="dk1"/>
                </a:solidFill>
              </a:rPr>
              <a:t>Please title your file name as:</a:t>
            </a:r>
          </a:p>
          <a:p>
            <a:pPr marR="0" lvl="0" algn="l" rtl="0">
              <a:spcBef>
                <a:spcPts val="0"/>
              </a:spcBef>
              <a:buClr>
                <a:schemeClr val="dk1"/>
              </a:buClr>
              <a:buSzPct val="100000"/>
            </a:pPr>
            <a:r>
              <a:rPr lang="en-US" sz="1600" b="0" i="0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 </a:t>
            </a:r>
            <a:r>
              <a:rPr lang="en-US" sz="1600" b="1" i="0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FDI Weekly Summary Class #_</a:t>
            </a:r>
            <a:r>
              <a:rPr lang="en-US" sz="1600" b="1" i="0" strike="noStrike" cap="none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Your Full Name</a:t>
            </a:r>
            <a:endParaRPr lang="en-US" sz="1600" b="0" i="0" strike="noStrike" cap="none" dirty="0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6" name="그림 5">
            <a:extLst>
              <a:ext uri="{FF2B5EF4-FFF2-40B4-BE49-F238E27FC236}">
                <a16:creationId xmlns:a16="http://schemas.microsoft.com/office/drawing/2014/main" id="{6F4B0714-43F3-4588-AA9F-B2192346BCEC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15913" r="13616" b="46311"/>
          <a:stretch/>
        </p:blipFill>
        <p:spPr>
          <a:xfrm>
            <a:off x="4644008" y="5517232"/>
            <a:ext cx="3936091" cy="552916"/>
          </a:xfrm>
          <a:prstGeom prst="rect">
            <a:avLst/>
          </a:prstGeom>
          <a:ln w="19050">
            <a:solidFill>
              <a:srgbClr val="C00000"/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ransition spd="slow"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2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2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2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2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2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2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Shape 128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SzPct val="25000"/>
              <a:buFont typeface="Arial"/>
              <a:buNone/>
            </a:pPr>
            <a:r>
              <a:rPr lang="en-US"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Grading Policy (2) </a:t>
            </a:r>
          </a:p>
        </p:txBody>
      </p:sp>
      <p:sp>
        <p:nvSpPr>
          <p:cNvPr id="129" name="Shape 129"/>
          <p:cNvSpPr txBox="1">
            <a:spLocks noGrp="1"/>
          </p:cNvSpPr>
          <p:nvPr>
            <p:ph type="sldNum" sz="quarter" idx="10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2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5</a:t>
            </a:fld>
            <a:endParaRPr lang="en-US" sz="1200" b="1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" name="Shape 130">
            <a:extLst>
              <a:ext uri="{FF2B5EF4-FFF2-40B4-BE49-F238E27FC236}">
                <a16:creationId xmlns:a16="http://schemas.microsoft.com/office/drawing/2014/main" id="{ED109E71-8CE1-487B-A8F7-F90C0204B844}"/>
              </a:ext>
            </a:extLst>
          </p:cNvPr>
          <p:cNvSpPr txBox="1">
            <a:spLocks/>
          </p:cNvSpPr>
          <p:nvPr/>
        </p:nvSpPr>
        <p:spPr>
          <a:xfrm>
            <a:off x="323528" y="980728"/>
            <a:ext cx="8280920" cy="5688632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t" anchorCtr="0">
            <a:noAutofit/>
          </a:bodyPr>
          <a:lstStyle>
            <a:lvl1pPr marL="342900" indent="-342900" algn="l" rtl="0" eaLnBrk="0" fontAlgn="base" latinLnBrk="1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v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742950" indent="-285750" algn="l" rtl="0" eaLnBrk="0" fontAlgn="base" latinLnBrk="1" hangingPunct="0">
              <a:spcBef>
                <a:spcPct val="20000"/>
              </a:spcBef>
              <a:spcAft>
                <a:spcPct val="0"/>
              </a:spcAft>
              <a:buChar char="–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2pPr>
            <a:lvl3pPr marL="1143000" indent="-228600" algn="l" rtl="0" eaLnBrk="0" fontAlgn="base" latinLnBrk="1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3pPr>
            <a:lvl4pPr marL="1600200" indent="-228600" algn="l" rtl="0" eaLnBrk="0" fontAlgn="base" latinLnBrk="1" hangingPunct="0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4pPr>
            <a:lvl5pPr marL="2057400" indent="-228600" algn="l" rtl="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5pPr>
            <a:lvl6pPr marL="2514600" indent="-228600" algn="l" rtl="0" fontAlgn="base" latinLnBrk="1">
              <a:spcBef>
                <a:spcPct val="20000"/>
              </a:spcBef>
              <a:spcAft>
                <a:spcPct val="0"/>
              </a:spcAft>
              <a:buChar char="»"/>
              <a:defRPr kumimoji="1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 latinLnBrk="1">
              <a:spcBef>
                <a:spcPct val="20000"/>
              </a:spcBef>
              <a:spcAft>
                <a:spcPct val="0"/>
              </a:spcAft>
              <a:buChar char="»"/>
              <a:defRPr kumimoji="1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 latinLnBrk="1">
              <a:spcBef>
                <a:spcPct val="20000"/>
              </a:spcBef>
              <a:spcAft>
                <a:spcPct val="0"/>
              </a:spcAft>
              <a:buChar char="»"/>
              <a:defRPr kumimoji="1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 latinLnBrk="1">
              <a:spcBef>
                <a:spcPct val="20000"/>
              </a:spcBef>
              <a:spcAft>
                <a:spcPct val="0"/>
              </a:spcAft>
              <a:buChar char="»"/>
              <a:defRPr kumimoji="1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228600" indent="-228600" algn="just" latinLnBrk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ct val="100000"/>
              <a:buFont typeface="Arial"/>
              <a:buChar char="•"/>
            </a:pPr>
            <a:r>
              <a:rPr lang="en-US" sz="1800" b="1" kern="0" dirty="0">
                <a:solidFill>
                  <a:srgbClr val="2E2ECB"/>
                </a:solidFill>
                <a:cs typeface="Arial" panose="020B0604020202020204" pitchFamily="34" charset="0"/>
                <a:sym typeface="Arial"/>
              </a:rPr>
              <a:t>Group presentations (25%)</a:t>
            </a:r>
          </a:p>
          <a:p>
            <a:pPr marL="730250" indent="-285750" algn="just" latinLnBrk="0">
              <a:lnSpc>
                <a:spcPct val="120000"/>
              </a:lnSpc>
              <a:spcBef>
                <a:spcPts val="600"/>
              </a:spcBef>
              <a:buClr>
                <a:schemeClr val="dk1"/>
              </a:buClr>
              <a:buSzPct val="100000"/>
              <a:buFontTx/>
              <a:buChar char="-"/>
            </a:pPr>
            <a:r>
              <a:rPr lang="en-US" sz="1600" kern="0" dirty="0">
                <a:cs typeface="Arial" panose="020B0604020202020204" pitchFamily="34" charset="0"/>
                <a:sym typeface="Arial"/>
              </a:rPr>
              <a:t>In the first session of each class, each group will give class presentations of important points from the class readings with related information and research.</a:t>
            </a:r>
          </a:p>
          <a:p>
            <a:pPr marL="730250" indent="-285750" algn="just" latinLnBrk="0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ct val="100000"/>
              <a:buFontTx/>
              <a:buChar char="-"/>
            </a:pPr>
            <a:r>
              <a:rPr lang="en-US" altLang="ko-KR" sz="1600" kern="0" dirty="0">
                <a:cs typeface="Arial" panose="020B0604020202020204" pitchFamily="34" charset="0"/>
                <a:sym typeface="Arial"/>
              </a:rPr>
              <a:t>The group should submit the presentation PPT file at least 24 hours before the class of its presentation, thereby no later than </a:t>
            </a:r>
            <a:r>
              <a:rPr lang="en-US" altLang="ko-KR" sz="1600" u="sng" dirty="0">
                <a:solidFill>
                  <a:schemeClr val="dk1"/>
                </a:solidFill>
                <a:cs typeface="Arial" panose="020B0604020202020204" pitchFamily="34" charset="0"/>
              </a:rPr>
              <a:t>Wednesday</a:t>
            </a:r>
            <a:r>
              <a:rPr lang="en-US" altLang="ko-KR" sz="1600" u="sng" kern="0" dirty="0">
                <a:cs typeface="Arial" panose="020B0604020202020204" pitchFamily="34" charset="0"/>
                <a:sym typeface="Arial"/>
              </a:rPr>
              <a:t> 2:00 pm </a:t>
            </a:r>
            <a:r>
              <a:rPr lang="en-US" altLang="ko-KR" sz="1600" kern="0" dirty="0">
                <a:cs typeface="Arial" panose="020B0604020202020204" pitchFamily="34" charset="0"/>
                <a:sym typeface="Arial"/>
              </a:rPr>
              <a:t>before the group’s presentation. </a:t>
            </a:r>
            <a:endParaRPr lang="en-US" sz="1600" u="sng" kern="0" dirty="0">
              <a:cs typeface="Arial" panose="020B0604020202020204" pitchFamily="34" charset="0"/>
              <a:sym typeface="Arial"/>
            </a:endParaRPr>
          </a:p>
          <a:p>
            <a:pPr marL="228600" indent="-228600" algn="just" latinLnBrk="0">
              <a:lnSpc>
                <a:spcPct val="120000"/>
              </a:lnSpc>
              <a:spcBef>
                <a:spcPts val="1800"/>
              </a:spcBef>
              <a:spcAft>
                <a:spcPts val="0"/>
              </a:spcAft>
              <a:buClr>
                <a:srgbClr val="0070C0"/>
              </a:buClr>
              <a:buSzPct val="100000"/>
              <a:buFont typeface="Arial"/>
              <a:buChar char="•"/>
            </a:pPr>
            <a:r>
              <a:rPr lang="en-US" sz="1800" b="1" kern="0" dirty="0">
                <a:solidFill>
                  <a:srgbClr val="2E2ECB"/>
                </a:solidFill>
                <a:cs typeface="Arial" panose="020B0604020202020204" pitchFamily="34" charset="0"/>
                <a:sym typeface="Arial"/>
              </a:rPr>
              <a:t>Term paper (25%)</a:t>
            </a:r>
          </a:p>
          <a:p>
            <a:pPr marL="641350" indent="-285750" algn="just" latinLnBrk="0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ct val="100000"/>
              <a:buFontTx/>
              <a:buChar char="-"/>
            </a:pPr>
            <a:r>
              <a:rPr lang="en-US" sz="1600" dirty="0">
                <a:cs typeface="Arial" panose="020B0604020202020204" pitchFamily="34" charset="0"/>
              </a:rPr>
              <a:t>Students should submit the final paper by following the manuscript guidelines via </a:t>
            </a:r>
            <a:r>
              <a:rPr lang="en-US" sz="1600" dirty="0" err="1">
                <a:cs typeface="Arial" panose="020B0604020202020204" pitchFamily="34" charset="0"/>
              </a:rPr>
              <a:t>eTL</a:t>
            </a:r>
            <a:r>
              <a:rPr lang="en-US" sz="1600" dirty="0">
                <a:cs typeface="Arial" panose="020B0604020202020204" pitchFamily="34" charset="0"/>
              </a:rPr>
              <a:t>  by </a:t>
            </a:r>
            <a:r>
              <a:rPr lang="en-US" sz="1600" u="sng" kern="0" dirty="0">
                <a:cs typeface="Arial" panose="020B0604020202020204" pitchFamily="34" charset="0"/>
                <a:sym typeface="Arial"/>
              </a:rPr>
              <a:t>5:00 pm</a:t>
            </a:r>
            <a:r>
              <a:rPr lang="en-US" sz="1600" kern="0" dirty="0">
                <a:cs typeface="Arial" panose="020B0604020202020204" pitchFamily="34" charset="0"/>
                <a:sym typeface="Arial"/>
              </a:rPr>
              <a:t> on </a:t>
            </a:r>
            <a:r>
              <a:rPr lang="en-US" sz="1600" u="sng" kern="0" dirty="0">
                <a:cs typeface="Arial" panose="020B0604020202020204" pitchFamily="34" charset="0"/>
                <a:sym typeface="Arial"/>
              </a:rPr>
              <a:t>December</a:t>
            </a:r>
            <a:r>
              <a:rPr lang="en-US" altLang="ko-KR" sz="1600" u="sng" kern="0" dirty="0">
                <a:cs typeface="Arial" panose="020B0604020202020204" pitchFamily="34" charset="0"/>
                <a:sym typeface="Arial"/>
              </a:rPr>
              <a:t> 9 </a:t>
            </a:r>
            <a:r>
              <a:rPr lang="en-US" altLang="ko-KR" sz="1600" kern="0" dirty="0">
                <a:cs typeface="Arial" panose="020B0604020202020204" pitchFamily="34" charset="0"/>
                <a:sym typeface="Arial"/>
              </a:rPr>
              <a:t>(Class 15)</a:t>
            </a:r>
            <a:r>
              <a:rPr lang="en-US" sz="1600" kern="0" dirty="0">
                <a:cs typeface="Arial" panose="020B0604020202020204" pitchFamily="34" charset="0"/>
                <a:sym typeface="Arial"/>
              </a:rPr>
              <a:t>.</a:t>
            </a:r>
          </a:p>
          <a:p>
            <a:pPr marL="641350" indent="-285750" algn="just" latinLnBrk="0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ct val="100000"/>
              <a:buFontTx/>
              <a:buChar char="-"/>
            </a:pPr>
            <a:r>
              <a:rPr lang="en-US" sz="1600" kern="0" dirty="0">
                <a:cs typeface="Arial" panose="020B0604020202020204" pitchFamily="34" charset="0"/>
                <a:sym typeface="Arial"/>
              </a:rPr>
              <a:t>Further instructions will be given in class.</a:t>
            </a:r>
          </a:p>
          <a:p>
            <a:pPr marL="631825" indent="-276225" algn="just" latinLnBrk="0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Times New Roman"/>
              <a:buNone/>
            </a:pPr>
            <a:endParaRPr lang="en-US" sz="1600" kern="0" dirty="0">
              <a:solidFill>
                <a:schemeClr val="dk1"/>
              </a:solidFill>
              <a:cs typeface="Arial" panose="020B0604020202020204" pitchFamily="34" charset="0"/>
              <a:sym typeface="Arial"/>
            </a:endParaRPr>
          </a:p>
          <a:p>
            <a:pPr marL="631825" indent="-276225" algn="just" latinLnBrk="0">
              <a:lnSpc>
                <a:spcPct val="120000"/>
              </a:lnSpc>
              <a:spcBef>
                <a:spcPts val="0"/>
              </a:spcBef>
              <a:buClr>
                <a:schemeClr val="dk1"/>
              </a:buClr>
              <a:buSzPct val="100000"/>
              <a:buFont typeface="Times New Roman"/>
              <a:buNone/>
            </a:pPr>
            <a:endParaRPr lang="en-US" sz="1600" i="1" kern="0" dirty="0">
              <a:solidFill>
                <a:schemeClr val="dk1"/>
              </a:solidFill>
              <a:cs typeface="Arial" panose="020B0604020202020204" pitchFamily="34" charset="0"/>
              <a:sym typeface="Arial"/>
            </a:endParaRPr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Shape 136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SzPct val="25000"/>
              <a:buFont typeface="Arial"/>
              <a:buNone/>
            </a:pPr>
            <a:r>
              <a:rPr lang="en-US" sz="24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Course Materials</a:t>
            </a:r>
          </a:p>
        </p:txBody>
      </p:sp>
      <p:sp>
        <p:nvSpPr>
          <p:cNvPr id="137" name="Shape 137"/>
          <p:cNvSpPr txBox="1">
            <a:spLocks noGrp="1"/>
          </p:cNvSpPr>
          <p:nvPr>
            <p:ph idx="1"/>
          </p:nvPr>
        </p:nvSpPr>
        <p:spPr>
          <a:xfrm>
            <a:off x="251519" y="908050"/>
            <a:ext cx="8568953" cy="5761038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t" anchorCtr="0">
            <a:noAutofit/>
          </a:bodyPr>
          <a:lstStyle/>
          <a:p>
            <a:pPr marL="269875" lvl="1" indent="-269875" algn="just" latinLnBrk="0"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17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Required Readings</a:t>
            </a:r>
            <a:endParaRPr lang="en-US" sz="1700" b="1" i="0" u="none" strike="noStrike" cap="none" dirty="0">
              <a:solidFill>
                <a:srgbClr val="0070C0"/>
              </a:solidFill>
              <a:latin typeface="Arial" panose="020B0604020202020204" pitchFamily="34" charset="0"/>
              <a:ea typeface="Arial"/>
              <a:cs typeface="Arial" panose="020B0604020202020204" pitchFamily="34" charset="0"/>
              <a:sym typeface="Arial"/>
            </a:endParaRPr>
          </a:p>
          <a:p>
            <a:pPr marL="722313" marR="0" lvl="1" indent="-354013" algn="just" rtl="0" latinLnBrk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Times New Roman"/>
              <a:buChar char="•"/>
            </a:pPr>
            <a:r>
              <a:rPr lang="en-US" sz="1700" b="0" i="0" u="none" strike="noStrike" cap="none" dirty="0">
                <a:solidFill>
                  <a:schemeClr val="dk1"/>
                </a:solidFill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Moon, Hwy-Chang. 2016. Foreign Direct Investment: A Global Perspective. Singapore: World Scientific. </a:t>
            </a:r>
          </a:p>
          <a:p>
            <a:pPr marL="722313" lvl="1" indent="-354013" algn="just" latinLnBrk="0">
              <a:spcBef>
                <a:spcPts val="600"/>
              </a:spcBef>
              <a:spcAft>
                <a:spcPts val="0"/>
              </a:spcAft>
              <a:buFont typeface="Times New Roman"/>
              <a:buChar char="•"/>
            </a:pP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Other assigned readings will be uploaded on the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eTL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website.</a:t>
            </a:r>
            <a:endParaRPr lang="en-US" sz="1700" b="0" i="0" u="none" strike="noStrike" cap="none" dirty="0">
              <a:solidFill>
                <a:schemeClr val="dk1"/>
              </a:solidFill>
              <a:latin typeface="Arial" panose="020B0604020202020204" pitchFamily="34" charset="0"/>
              <a:ea typeface="Arial"/>
              <a:cs typeface="Arial" panose="020B0604020202020204" pitchFamily="34" charset="0"/>
              <a:sym typeface="Arial"/>
            </a:endParaRPr>
          </a:p>
          <a:p>
            <a:pPr marL="269875" marR="0" lvl="1" indent="-269875" algn="just" rtl="0" latinLnBrk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1700" b="0" i="0" u="none" strike="noStrike" cap="none" dirty="0">
                <a:solidFill>
                  <a:schemeClr val="dk1"/>
                </a:solidFill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Students should </a:t>
            </a:r>
            <a:r>
              <a:rPr lang="en-US" sz="1700" b="0" i="0" u="none" strike="noStrike" cap="none" dirty="0">
                <a:solidFill>
                  <a:srgbClr val="0070C0"/>
                </a:solidFill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read the materials </a:t>
            </a:r>
            <a:r>
              <a:rPr lang="en-US" sz="1700" b="0" i="0" u="none" strike="noStrike" cap="none" dirty="0">
                <a:solidFill>
                  <a:schemeClr val="dk1"/>
                </a:solidFill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before class, so class meetings can be used for discussion rather than by straight lecture. </a:t>
            </a:r>
          </a:p>
          <a:p>
            <a:pPr marL="285750" lvl="1" indent="-285750" algn="just" latinLnBrk="0">
              <a:spcBef>
                <a:spcPts val="12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altLang="ko-KR" sz="1700" dirty="0">
                <a:latin typeface="Arial" panose="020B0604020202020204" pitchFamily="34" charset="0"/>
                <a:cs typeface="Arial" panose="020B0604020202020204" pitchFamily="34" charset="0"/>
              </a:rPr>
              <a:t>It is also recommended that students regularly read good business and economic publications such as </a:t>
            </a:r>
            <a:r>
              <a:rPr lang="en-US" altLang="ko-KR" sz="17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WSJ, NYT, Economist, Harvard Business Review</a:t>
            </a:r>
            <a:r>
              <a:rPr lang="en-US" altLang="ko-KR" sz="1700" dirty="0">
                <a:latin typeface="Arial" panose="020B0604020202020204" pitchFamily="34" charset="0"/>
                <a:cs typeface="Arial" panose="020B0604020202020204" pitchFamily="34" charset="0"/>
              </a:rPr>
              <a:t>, and other articles. </a:t>
            </a:r>
          </a:p>
          <a:p>
            <a:pPr marL="285750" lvl="1" indent="-285750" algn="just" latinLnBrk="0">
              <a:spcBef>
                <a:spcPts val="18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altLang="ko-KR" sz="17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Recommended journals </a:t>
            </a:r>
            <a:r>
              <a:rPr lang="en-US" altLang="ko-KR" sz="1700" dirty="0">
                <a:latin typeface="Arial" panose="020B0604020202020204" pitchFamily="34" charset="0"/>
                <a:cs typeface="Arial" panose="020B0604020202020204" pitchFamily="34" charset="0"/>
              </a:rPr>
              <a:t>on International Business</a:t>
            </a:r>
          </a:p>
          <a:p>
            <a:pPr marL="565150" lvl="2" indent="-285750" algn="just" latinLnBrk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altLang="ko-KR" sz="1700" dirty="0">
                <a:latin typeface="Arial" panose="020B0604020202020204" pitchFamily="34" charset="0"/>
                <a:cs typeface="Arial" panose="020B0604020202020204" pitchFamily="34" charset="0"/>
              </a:rPr>
              <a:t>Journal of International Business Studies</a:t>
            </a:r>
          </a:p>
          <a:p>
            <a:pPr marL="565150" lvl="2" indent="-285750" algn="just" latinLnBrk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altLang="ko-KR" sz="1700" dirty="0">
                <a:latin typeface="Arial" panose="020B0604020202020204" pitchFamily="34" charset="0"/>
                <a:cs typeface="Arial" panose="020B0604020202020204" pitchFamily="34" charset="0"/>
              </a:rPr>
              <a:t>Management International Review</a:t>
            </a:r>
          </a:p>
          <a:p>
            <a:pPr marL="565150" lvl="2" indent="-285750" algn="just" latinLnBrk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altLang="ko-KR" sz="1700" dirty="0">
                <a:latin typeface="Arial" panose="020B0604020202020204" pitchFamily="34" charset="0"/>
                <a:cs typeface="Arial" panose="020B0604020202020204" pitchFamily="34" charset="0"/>
              </a:rPr>
              <a:t>International Business Review</a:t>
            </a:r>
          </a:p>
          <a:p>
            <a:pPr marL="565150" lvl="2" indent="-285750" algn="just" latinLnBrk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altLang="ko-KR" sz="1700" dirty="0">
                <a:latin typeface="Arial" panose="020B0604020202020204" pitchFamily="34" charset="0"/>
                <a:cs typeface="Arial" panose="020B0604020202020204" pitchFamily="34" charset="0"/>
              </a:rPr>
              <a:t>Journal of Business Research </a:t>
            </a:r>
          </a:p>
          <a:p>
            <a:pPr marL="565150" lvl="2" indent="-285750" algn="just" latinLnBrk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altLang="ko-KR" sz="1700" dirty="0">
                <a:latin typeface="Arial" panose="020B0604020202020204" pitchFamily="34" charset="0"/>
                <a:cs typeface="Arial" panose="020B0604020202020204" pitchFamily="34" charset="0"/>
              </a:rPr>
              <a:t>Global Strategy Journal</a:t>
            </a:r>
          </a:p>
          <a:p>
            <a:pPr marL="565150" lvl="2" indent="-285750" algn="just" latinLnBrk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altLang="ko-KR" sz="1700" dirty="0">
                <a:latin typeface="Arial" panose="020B0604020202020204" pitchFamily="34" charset="0"/>
                <a:cs typeface="Arial" panose="020B0604020202020204" pitchFamily="34" charset="0"/>
              </a:rPr>
              <a:t>Asia Pacific Management Review </a:t>
            </a:r>
          </a:p>
          <a:p>
            <a:pPr marL="565150" lvl="2" indent="-285750" algn="just" latinLnBrk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altLang="ko-KR" sz="1700" dirty="0">
                <a:latin typeface="Arial" panose="020B0604020202020204" pitchFamily="34" charset="0"/>
                <a:cs typeface="Arial" panose="020B0604020202020204" pitchFamily="34" charset="0"/>
              </a:rPr>
              <a:t>Asian Business &amp; Management</a:t>
            </a:r>
          </a:p>
          <a:p>
            <a:pPr marL="342900" marR="0" lvl="1" indent="-342900" algn="just" rtl="0" latinLnBrk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endParaRPr lang="en-US" sz="1700" b="0" i="0" u="none" strike="noStrike" cap="none" dirty="0">
              <a:solidFill>
                <a:schemeClr val="dk1"/>
              </a:solidFill>
              <a:latin typeface="Arial" panose="020B0604020202020204" pitchFamily="34" charset="0"/>
              <a:ea typeface="Arial"/>
              <a:cs typeface="Arial" panose="020B0604020202020204" pitchFamily="34" charset="0"/>
              <a:sym typeface="Arial"/>
            </a:endParaRPr>
          </a:p>
          <a:p>
            <a:pPr marL="522288" marR="0" lvl="1" indent="-65087" algn="l" rtl="0" latinLnBrk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endParaRPr sz="1700" b="0" i="0" u="none" strike="noStrike" cap="none" dirty="0">
              <a:solidFill>
                <a:schemeClr val="dk1"/>
              </a:solidFill>
              <a:latin typeface="Arial" panose="020B0604020202020204" pitchFamily="34" charset="0"/>
              <a:ea typeface="Arial"/>
              <a:cs typeface="Arial" panose="020B0604020202020204" pitchFamily="34" charset="0"/>
              <a:sym typeface="Arial"/>
            </a:endParaRPr>
          </a:p>
          <a:p>
            <a:pPr marL="228600" marR="0" lvl="0" indent="-228600" algn="l" rtl="0" latinLnBrk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None/>
            </a:pPr>
            <a:endParaRPr sz="1700" b="0" i="0" u="none" strike="noStrike" cap="none" dirty="0">
              <a:solidFill>
                <a:srgbClr val="008080"/>
              </a:solidFill>
              <a:latin typeface="Arial" panose="020B0604020202020204" pitchFamily="34" charset="0"/>
              <a:ea typeface="Arial"/>
              <a:cs typeface="Arial" panose="020B0604020202020204" pitchFamily="34" charset="0"/>
              <a:sym typeface="Arial"/>
            </a:endParaRPr>
          </a:p>
        </p:txBody>
      </p:sp>
      <p:sp>
        <p:nvSpPr>
          <p:cNvPr id="138" name="Shape 138"/>
          <p:cNvSpPr txBox="1">
            <a:spLocks noGrp="1"/>
          </p:cNvSpPr>
          <p:nvPr>
            <p:ph type="sldNum" sz="quarter" idx="10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2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6</a:t>
            </a:fld>
            <a:endParaRPr lang="en-US" sz="1200" b="1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3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3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3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3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3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3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3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3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Shape 14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SzPct val="25000"/>
              <a:buFont typeface="Arial"/>
              <a:buNone/>
            </a:pPr>
            <a:r>
              <a:rPr lang="en-US"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Class Schedule (1)</a:t>
            </a:r>
          </a:p>
        </p:txBody>
      </p:sp>
      <p:sp>
        <p:nvSpPr>
          <p:cNvPr id="145" name="Shape 145"/>
          <p:cNvSpPr txBox="1">
            <a:spLocks noGrp="1"/>
          </p:cNvSpPr>
          <p:nvPr>
            <p:ph idx="1"/>
          </p:nvPr>
        </p:nvSpPr>
        <p:spPr>
          <a:xfrm>
            <a:off x="179388" y="764704"/>
            <a:ext cx="8785225" cy="5761038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228600" marR="0" lvl="0" indent="-228600" algn="just" rtl="0" latinLnBrk="0">
              <a:spcBef>
                <a:spcPts val="0"/>
              </a:spcBef>
              <a:spcAft>
                <a:spcPts val="0"/>
              </a:spcAft>
              <a:buClr>
                <a:srgbClr val="3333CC"/>
              </a:buClr>
              <a:buSzPct val="100000"/>
              <a:buFont typeface="Arial"/>
              <a:buChar char="•"/>
            </a:pPr>
            <a:r>
              <a:rPr lang="en-US" sz="1500" b="0" i="0" u="none" strike="noStrike" cap="none" dirty="0">
                <a:solidFill>
                  <a:srgbClr val="3333CC"/>
                </a:solidFill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Class 1 (September 2): Introduction</a:t>
            </a:r>
          </a:p>
          <a:p>
            <a:pPr marL="742950" lvl="1" indent="-285750" algn="just" latinLnBrk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1500" b="0" i="0" u="none" strike="noStrike" cap="none" dirty="0">
                <a:solidFill>
                  <a:schemeClr val="dk1"/>
                </a:solidFill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Course guideline</a:t>
            </a:r>
          </a:p>
          <a:p>
            <a:pPr marL="742950" lvl="1" indent="-285750" algn="just" latinLnBrk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1500" b="0" i="0" u="none" strike="noStrike" cap="none" dirty="0">
                <a:solidFill>
                  <a:schemeClr val="dk1"/>
                </a:solidFill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The current world economy: challenges and strategies</a:t>
            </a:r>
          </a:p>
          <a:p>
            <a:pPr marL="228600" marR="0" lvl="0" indent="-228600" algn="just" rtl="0" latinLnBrk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None/>
            </a:pPr>
            <a:endParaRPr sz="1500" b="0" i="0" u="none" strike="noStrike" cap="none" dirty="0">
              <a:solidFill>
                <a:srgbClr val="3333CC"/>
              </a:solidFill>
              <a:latin typeface="Arial" panose="020B0604020202020204" pitchFamily="34" charset="0"/>
              <a:ea typeface="Arial"/>
              <a:cs typeface="Arial" panose="020B0604020202020204" pitchFamily="34" charset="0"/>
              <a:sym typeface="Arial"/>
            </a:endParaRPr>
          </a:p>
          <a:p>
            <a:pPr marL="263525" lvl="0" indent="-263525" algn="just" latinLnBrk="0">
              <a:spcBef>
                <a:spcPts val="0"/>
              </a:spcBef>
              <a:spcAft>
                <a:spcPts val="0"/>
              </a:spcAft>
              <a:buClr>
                <a:srgbClr val="3333CC"/>
              </a:buClr>
              <a:buFont typeface="Arial" panose="020B0604020202020204" pitchFamily="34" charset="0"/>
              <a:buChar char="•"/>
            </a:pPr>
            <a:r>
              <a:rPr lang="en-US" sz="1500" b="0" i="0" u="none" strike="noStrike" cap="none" dirty="0">
                <a:solidFill>
                  <a:srgbClr val="3333CC"/>
                </a:solidFill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Class 2 (</a:t>
            </a:r>
            <a:r>
              <a:rPr lang="en-US" altLang="ko-KR" sz="15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September 9</a:t>
            </a:r>
            <a:r>
              <a:rPr lang="en-US" sz="1500" b="0" i="0" u="none" strike="noStrike" cap="none" dirty="0">
                <a:solidFill>
                  <a:srgbClr val="3333CC"/>
                </a:solidFill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) International Players: From Western Multinationals to Global Firms</a:t>
            </a:r>
            <a:endParaRPr lang="en-US" sz="1500" b="0" i="0" u="none" strike="noStrike" cap="none" dirty="0">
              <a:solidFill>
                <a:srgbClr val="FF0000"/>
              </a:solidFill>
              <a:latin typeface="Arial" panose="020B0604020202020204" pitchFamily="34" charset="0"/>
              <a:ea typeface="Arial"/>
              <a:cs typeface="Arial" panose="020B0604020202020204" pitchFamily="34" charset="0"/>
              <a:sym typeface="Arial"/>
            </a:endParaRPr>
          </a:p>
          <a:p>
            <a:pPr marL="719138" lvl="0" indent="-274638" algn="just" latinLnBrk="0">
              <a:spcBef>
                <a:spcPts val="0"/>
              </a:spcBef>
              <a:spcAft>
                <a:spcPts val="0"/>
              </a:spcAft>
              <a:buFont typeface="Times New Roman"/>
              <a:buChar char="•"/>
            </a:pPr>
            <a:r>
              <a:rPr lang="en-US" altLang="ko-KR" sz="1500" dirty="0">
                <a:latin typeface="Arial" panose="020B0604020202020204" pitchFamily="34" charset="0"/>
                <a:cs typeface="Arial" panose="020B0604020202020204" pitchFamily="34" charset="0"/>
              </a:rPr>
              <a:t>Textbook, Chapter 1 (Changing nature of firms and business landscapes)</a:t>
            </a:r>
          </a:p>
          <a:p>
            <a:pPr marL="742950" lvl="1" indent="-285750" algn="just" latinLnBrk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altLang="ko-KR" sz="1500" dirty="0">
                <a:latin typeface="Arial" panose="020B0604020202020204" pitchFamily="34" charset="0"/>
                <a:cs typeface="Arial" panose="020B0604020202020204" pitchFamily="34" charset="0"/>
              </a:rPr>
              <a:t>Rosa, B., </a:t>
            </a:r>
            <a:r>
              <a:rPr lang="en-US" altLang="ko-KR" sz="1500" dirty="0" err="1">
                <a:latin typeface="Arial" panose="020B0604020202020204" pitchFamily="34" charset="0"/>
                <a:cs typeface="Arial" panose="020B0604020202020204" pitchFamily="34" charset="0"/>
              </a:rPr>
              <a:t>Gugler</a:t>
            </a:r>
            <a:r>
              <a:rPr lang="en-US" altLang="ko-KR" sz="1500" dirty="0">
                <a:latin typeface="Arial" panose="020B0604020202020204" pitchFamily="34" charset="0"/>
                <a:cs typeface="Arial" panose="020B0604020202020204" pitchFamily="34" charset="0"/>
              </a:rPr>
              <a:t>, P., and Verbeke, A. 2020. Regional and global strategies of MNEs: Revisiting Rugman &amp; Verbeke (2004). </a:t>
            </a:r>
            <a:r>
              <a:rPr lang="en-US" altLang="ko-KR" sz="1500" i="1" dirty="0">
                <a:latin typeface="Arial" panose="020B0604020202020204" pitchFamily="34" charset="0"/>
                <a:cs typeface="Arial" panose="020B0604020202020204" pitchFamily="34" charset="0"/>
              </a:rPr>
              <a:t>Journal of International Business Studies</a:t>
            </a:r>
            <a:r>
              <a:rPr lang="en-US" altLang="ko-KR" sz="1500" dirty="0">
                <a:latin typeface="Arial" panose="020B0604020202020204" pitchFamily="34" charset="0"/>
                <a:cs typeface="Arial" panose="020B0604020202020204" pitchFamily="34" charset="0"/>
              </a:rPr>
              <a:t>, 51: 1045-1053.</a:t>
            </a:r>
          </a:p>
          <a:p>
            <a:pPr marL="722313" lvl="1" indent="-269875" algn="just" latinLnBrk="0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US" altLang="ko-KR" sz="15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Student introduction</a:t>
            </a:r>
          </a:p>
          <a:p>
            <a:pPr marL="722313" lvl="1" indent="-269875" algn="just" latinLnBrk="0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US" altLang="ko-KR" sz="15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Groups will be formed</a:t>
            </a:r>
          </a:p>
          <a:p>
            <a:pPr marL="722313" lvl="1" indent="-269875" algn="just" latinLnBrk="0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US" altLang="ko-KR" sz="15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Send via </a:t>
            </a:r>
            <a:r>
              <a:rPr lang="en-US" altLang="ko-KR" sz="15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eTL</a:t>
            </a:r>
            <a:r>
              <a:rPr lang="en-US" altLang="ko-KR" sz="15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One-page C.V. with photo by September 8, 2:00 pm</a:t>
            </a:r>
          </a:p>
          <a:p>
            <a:pPr marL="228600" marR="0" lvl="0" indent="-228600" algn="just" rtl="0" latinLnBrk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None/>
            </a:pPr>
            <a:endParaRPr sz="1500" b="0" i="0" u="none" strike="noStrike" cap="none" dirty="0">
              <a:solidFill>
                <a:srgbClr val="3333CC"/>
              </a:solidFill>
              <a:latin typeface="Arial" panose="020B0604020202020204" pitchFamily="34" charset="0"/>
              <a:ea typeface="Arial"/>
              <a:cs typeface="Arial" panose="020B0604020202020204" pitchFamily="34" charset="0"/>
              <a:sym typeface="Arial"/>
            </a:endParaRPr>
          </a:p>
          <a:p>
            <a:pPr marL="146050" lvl="0" indent="-285750" algn="just" latinLnBrk="0">
              <a:spcBef>
                <a:spcPts val="0"/>
              </a:spcBef>
              <a:spcAft>
                <a:spcPts val="0"/>
              </a:spcAft>
              <a:buClr>
                <a:srgbClr val="3333CC"/>
              </a:buClr>
              <a:buFont typeface="Arial" panose="020B0604020202020204" pitchFamily="34" charset="0"/>
              <a:buChar char="•"/>
            </a:pPr>
            <a:r>
              <a:rPr lang="en-US" sz="1500" b="0" i="0" u="none" strike="noStrike" cap="none" dirty="0">
                <a:solidFill>
                  <a:srgbClr val="3333CC"/>
                </a:solidFill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Class </a:t>
            </a:r>
            <a:r>
              <a:rPr lang="en-US" sz="15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US" sz="1500" b="0" i="0" u="none" strike="noStrike" cap="none" dirty="0">
                <a:solidFill>
                  <a:srgbClr val="3333CC"/>
                </a:solidFill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 (</a:t>
            </a:r>
            <a:r>
              <a:rPr lang="en-US" altLang="ko-KR" sz="15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September 16</a:t>
            </a:r>
            <a:r>
              <a:rPr lang="en-US" sz="1500" b="0" i="0" u="none" strike="noStrike" cap="none" dirty="0">
                <a:solidFill>
                  <a:srgbClr val="3333CC"/>
                </a:solidFill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) International Business Strategy: From Trade to FDI</a:t>
            </a:r>
            <a:endParaRPr lang="en-US" sz="1500" b="0" i="0" u="none" strike="noStrike" cap="none" dirty="0">
              <a:solidFill>
                <a:srgbClr val="FF0000"/>
              </a:solidFill>
              <a:latin typeface="Arial" panose="020B0604020202020204" pitchFamily="34" charset="0"/>
              <a:ea typeface="Arial"/>
              <a:cs typeface="Arial" panose="020B0604020202020204" pitchFamily="34" charset="0"/>
              <a:sym typeface="Arial"/>
            </a:endParaRPr>
          </a:p>
          <a:p>
            <a:pPr marL="719138" marR="0" lvl="0" indent="-274638" algn="just" rtl="0" latinLnBrk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Times New Roman"/>
              <a:buChar char="•"/>
            </a:pPr>
            <a:r>
              <a:rPr lang="en-US" sz="1500" b="0" i="0" u="none" strike="noStrike" cap="none" dirty="0">
                <a:solidFill>
                  <a:schemeClr val="dk1"/>
                </a:solidFill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Textbook, Chapter 2 (FDI and competitiveness building for firms and nations)</a:t>
            </a:r>
          </a:p>
          <a:p>
            <a:pPr marL="719138" marR="0" lvl="0" indent="-274638" algn="just" rtl="0" latinLnBrk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Times New Roman"/>
              <a:buChar char="•"/>
            </a:pPr>
            <a:r>
              <a:rPr lang="en-US" sz="1500" dirty="0">
                <a:solidFill>
                  <a:schemeClr val="dk1"/>
                </a:solidFill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Dunning, J. H. and Rugman, A. M. 1985. The influence of </a:t>
            </a:r>
            <a:r>
              <a:rPr lang="en-US" sz="1500" dirty="0" err="1">
                <a:solidFill>
                  <a:schemeClr val="dk1"/>
                </a:solidFill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Hymer’s</a:t>
            </a:r>
            <a:r>
              <a:rPr lang="en-US" sz="1500" dirty="0">
                <a:solidFill>
                  <a:schemeClr val="dk1"/>
                </a:solidFill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 Dissertation on the theory of foreign direct investment. </a:t>
            </a:r>
            <a:r>
              <a:rPr lang="en-US" sz="1500" i="1" dirty="0">
                <a:solidFill>
                  <a:schemeClr val="dk1"/>
                </a:solidFill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The American Economic Review</a:t>
            </a:r>
            <a:r>
              <a:rPr lang="en-US" sz="1500" dirty="0">
                <a:solidFill>
                  <a:schemeClr val="dk1"/>
                </a:solidFill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, 75(2): 228-232.</a:t>
            </a:r>
            <a:endParaRPr lang="en-US" sz="1500" b="0" i="0" u="none" strike="noStrike" cap="none" dirty="0">
              <a:solidFill>
                <a:schemeClr val="dk1"/>
              </a:solidFill>
              <a:latin typeface="Arial" panose="020B0604020202020204" pitchFamily="34" charset="0"/>
              <a:ea typeface="Arial"/>
              <a:cs typeface="Arial" panose="020B0604020202020204" pitchFamily="34" charset="0"/>
              <a:sym typeface="Arial"/>
            </a:endParaRPr>
          </a:p>
          <a:p>
            <a:pPr marL="719138" lvl="0" indent="-274638" algn="just" latinLnBrk="0">
              <a:spcBef>
                <a:spcPts val="0"/>
              </a:spcBef>
              <a:spcAft>
                <a:spcPts val="0"/>
              </a:spcAft>
              <a:buFont typeface="Times New Roman"/>
              <a:buChar char="•"/>
            </a:pPr>
            <a:r>
              <a:rPr lang="en-US" altLang="ko-KR" sz="15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Send via </a:t>
            </a:r>
            <a:r>
              <a:rPr lang="en-US" altLang="ko-KR" sz="15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eTL</a:t>
            </a:r>
            <a:r>
              <a:rPr lang="en-US" sz="1500" dirty="0">
                <a:solidFill>
                  <a:srgbClr val="FF0000"/>
                </a:solidFill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: One-page summary (1) by September 15, 2:00 pm</a:t>
            </a:r>
            <a:endParaRPr lang="en-US" sz="1500" b="0" i="0" u="none" strike="noStrike" cap="none" dirty="0">
              <a:solidFill>
                <a:schemeClr val="dk1"/>
              </a:solidFill>
              <a:latin typeface="Arial" panose="020B0604020202020204" pitchFamily="34" charset="0"/>
              <a:ea typeface="Arial"/>
              <a:cs typeface="Arial" panose="020B0604020202020204" pitchFamily="34" charset="0"/>
              <a:sym typeface="Arial"/>
            </a:endParaRPr>
          </a:p>
          <a:p>
            <a:pPr marL="719138" marR="0" lvl="0" indent="-274638" algn="just" rtl="0" latinLnBrk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Times New Roman"/>
              <a:buChar char="•"/>
            </a:pPr>
            <a:endParaRPr lang="en-US" sz="1500" b="0" i="0" u="none" strike="noStrike" cap="none" dirty="0">
              <a:solidFill>
                <a:schemeClr val="dk1"/>
              </a:solidFill>
              <a:latin typeface="Arial" panose="020B0604020202020204" pitchFamily="34" charset="0"/>
              <a:ea typeface="Arial"/>
              <a:cs typeface="Arial" panose="020B0604020202020204" pitchFamily="34" charset="0"/>
              <a:sym typeface="Arial"/>
            </a:endParaRPr>
          </a:p>
          <a:p>
            <a:pPr marL="146050" lvl="0" indent="-285750" algn="just" latinLnBrk="0">
              <a:spcBef>
                <a:spcPts val="0"/>
              </a:spcBef>
              <a:spcAft>
                <a:spcPts val="0"/>
              </a:spcAft>
              <a:buClr>
                <a:srgbClr val="3333CC"/>
              </a:buClr>
              <a:buFont typeface="Arial" panose="020B0604020202020204" pitchFamily="34" charset="0"/>
              <a:buChar char="•"/>
            </a:pPr>
            <a:r>
              <a:rPr lang="en-US" altLang="ko-KR" sz="15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Class 4 (September 23) The Western Perspective on FDI: From Market Failure to OLI Paradigm</a:t>
            </a:r>
            <a:endParaRPr lang="en-US" altLang="ko-KR" sz="15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19138" lvl="0" indent="-274638" algn="just" latinLnBrk="0">
              <a:spcBef>
                <a:spcPts val="0"/>
              </a:spcBef>
              <a:spcAft>
                <a:spcPts val="0"/>
              </a:spcAft>
              <a:buFont typeface="Times New Roman"/>
              <a:buChar char="•"/>
            </a:pPr>
            <a:r>
              <a:rPr lang="en-US" altLang="ko-KR" sz="1500" dirty="0">
                <a:latin typeface="Arial" panose="020B0604020202020204" pitchFamily="34" charset="0"/>
                <a:cs typeface="Arial" panose="020B0604020202020204" pitchFamily="34" charset="0"/>
              </a:rPr>
              <a:t>Textbook. Chapter 3 (Conventional FDI theory mainly for explaining the FDI from developed firms)</a:t>
            </a:r>
          </a:p>
          <a:p>
            <a:pPr marL="719138" lvl="0" indent="-274638" algn="just" latinLnBrk="0">
              <a:spcBef>
                <a:spcPts val="0"/>
              </a:spcBef>
              <a:spcAft>
                <a:spcPts val="0"/>
              </a:spcAft>
              <a:buFont typeface="Times New Roman"/>
              <a:buChar char="•"/>
            </a:pPr>
            <a:r>
              <a:rPr lang="en-US" altLang="ko-KR" sz="1500" dirty="0">
                <a:latin typeface="Arial" panose="020B0604020202020204" pitchFamily="34" charset="0"/>
                <a:cs typeface="Arial" panose="020B0604020202020204" pitchFamily="34" charset="0"/>
              </a:rPr>
              <a:t>Eden, L. and Dai, L. 2010. Rethinking the O in Dunning’s OLI/Eclectic paradigm. </a:t>
            </a:r>
            <a:r>
              <a:rPr lang="en-US" altLang="ko-KR" sz="1500" i="1" dirty="0">
                <a:latin typeface="Arial" panose="020B0604020202020204" pitchFamily="34" charset="0"/>
                <a:cs typeface="Arial" panose="020B0604020202020204" pitchFamily="34" charset="0"/>
              </a:rPr>
              <a:t>Multinational Business Review</a:t>
            </a:r>
            <a:r>
              <a:rPr lang="en-US" altLang="ko-KR" sz="1500" dirty="0">
                <a:latin typeface="Arial" panose="020B0604020202020204" pitchFamily="34" charset="0"/>
                <a:cs typeface="Arial" panose="020B0604020202020204" pitchFamily="34" charset="0"/>
              </a:rPr>
              <a:t>, 18(2): 13-34.</a:t>
            </a:r>
          </a:p>
          <a:p>
            <a:pPr marL="719138" indent="-274638" algn="just" latinLnBrk="0">
              <a:spcBef>
                <a:spcPts val="0"/>
              </a:spcBef>
              <a:spcAft>
                <a:spcPts val="0"/>
              </a:spcAft>
              <a:buFont typeface="Times New Roman"/>
              <a:buChar char="•"/>
            </a:pPr>
            <a:r>
              <a:rPr lang="en-US" altLang="ko-KR" sz="1500" dirty="0">
                <a:solidFill>
                  <a:srgbClr val="FF0000"/>
                </a:solidFill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Send via </a:t>
            </a:r>
            <a:r>
              <a:rPr lang="en-US" altLang="ko-KR" sz="15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eTL</a:t>
            </a:r>
            <a:r>
              <a:rPr lang="en-US" altLang="ko-KR" sz="1500" dirty="0">
                <a:solidFill>
                  <a:srgbClr val="FF0000"/>
                </a:solidFill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: One-page summary (2) by September 22, 2:00 pm</a:t>
            </a:r>
            <a:endParaRPr lang="en-US" altLang="ko-KR" sz="15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19138" lvl="0" indent="-274638">
              <a:spcBef>
                <a:spcPts val="0"/>
              </a:spcBef>
              <a:spcAft>
                <a:spcPts val="0"/>
              </a:spcAft>
              <a:buFont typeface="Times New Roman"/>
              <a:buChar char="•"/>
            </a:pPr>
            <a:endParaRPr lang="en-US" altLang="ko-KR" sz="15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endParaRPr lang="en-US" sz="1500" b="0" i="0" u="none" strike="noStrike" cap="none" dirty="0">
              <a:solidFill>
                <a:schemeClr val="dk1"/>
              </a:solidFill>
              <a:latin typeface="Arial" panose="020B0604020202020204" pitchFamily="34" charset="0"/>
              <a:ea typeface="Arial"/>
              <a:cs typeface="Arial" panose="020B0604020202020204" pitchFamily="34" charset="0"/>
              <a:sym typeface="Arial"/>
            </a:endParaRPr>
          </a:p>
        </p:txBody>
      </p:sp>
      <p:sp>
        <p:nvSpPr>
          <p:cNvPr id="146" name="Shape 146"/>
          <p:cNvSpPr txBox="1">
            <a:spLocks noGrp="1"/>
          </p:cNvSpPr>
          <p:nvPr>
            <p:ph type="sldNum" sz="quarter" idx="10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2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7</a:t>
            </a:fld>
            <a:endParaRPr lang="en-US" sz="1200" b="1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ransition spd="slow">
    <p:cut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Shape 15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SzPct val="25000"/>
              <a:buFont typeface="Arial"/>
              <a:buNone/>
            </a:pPr>
            <a:r>
              <a:rPr lang="en-US"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Class Schedule (2)</a:t>
            </a:r>
          </a:p>
        </p:txBody>
      </p:sp>
      <p:sp>
        <p:nvSpPr>
          <p:cNvPr id="153" name="Shape 153"/>
          <p:cNvSpPr txBox="1">
            <a:spLocks noGrp="1"/>
          </p:cNvSpPr>
          <p:nvPr>
            <p:ph idx="1"/>
          </p:nvPr>
        </p:nvSpPr>
        <p:spPr>
          <a:xfrm>
            <a:off x="179388" y="764704"/>
            <a:ext cx="8785225" cy="5761038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146050" indent="-285750" algn="just" latinLnBrk="0">
              <a:spcBef>
                <a:spcPts val="0"/>
              </a:spcBef>
              <a:buClr>
                <a:srgbClr val="3333CC"/>
              </a:buClr>
              <a:buFont typeface="Arial" panose="020B0604020202020204" pitchFamily="34" charset="0"/>
              <a:buChar char="•"/>
            </a:pPr>
            <a:r>
              <a:rPr lang="en-US" altLang="ko-KR" sz="14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Class 5 (September 30) </a:t>
            </a:r>
            <a:r>
              <a:rPr lang="en-US" sz="1400" b="0" i="0" u="none" strike="noStrike" cap="none" dirty="0">
                <a:solidFill>
                  <a:srgbClr val="3333CC"/>
                </a:solidFill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The Global Perspective on FDI: From OLI Paradigm to Imbalance Theory</a:t>
            </a:r>
            <a:endParaRPr lang="en-US" sz="1400" b="0" i="0" u="none" strike="noStrike" cap="none" dirty="0">
              <a:solidFill>
                <a:srgbClr val="FF0000"/>
              </a:solidFill>
              <a:latin typeface="Arial" panose="020B0604020202020204" pitchFamily="34" charset="0"/>
              <a:ea typeface="Arial"/>
              <a:cs typeface="Arial" panose="020B0604020202020204" pitchFamily="34" charset="0"/>
              <a:sym typeface="Arial"/>
            </a:endParaRPr>
          </a:p>
          <a:p>
            <a:pPr marL="719138" marR="0" lvl="0" indent="-274638" algn="just" rtl="0" latinLnBrk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Times New Roman"/>
              <a:buChar char="•"/>
            </a:pPr>
            <a:r>
              <a:rPr lang="en-US" sz="1400" b="0" i="0" u="none" strike="noStrike" cap="none" dirty="0">
                <a:solidFill>
                  <a:schemeClr val="dk1"/>
                </a:solidFill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Textbook. Chapter 4 (Unconventional FDI theory for better explaining the unconventional FDI from developing firms)</a:t>
            </a:r>
          </a:p>
          <a:p>
            <a:pPr marL="719138" lvl="0" indent="-274638" algn="just" latinLnBrk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Times New Roman"/>
              <a:buChar char="•"/>
            </a:pPr>
            <a:r>
              <a:rPr lang="en-US" sz="1400" b="0" i="0" u="none" strike="noStrike" cap="none" dirty="0">
                <a:solidFill>
                  <a:schemeClr val="dk1"/>
                </a:solidFill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Meyer, K. </a:t>
            </a:r>
            <a:r>
              <a:rPr lang="en-US" sz="1400" dirty="0">
                <a:solidFill>
                  <a:schemeClr val="dk1"/>
                </a:solidFill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2015. What is “strategic asset seeking FDI”? </a:t>
            </a:r>
            <a:r>
              <a:rPr lang="en-US" sz="1400" i="1" dirty="0">
                <a:solidFill>
                  <a:schemeClr val="dk1"/>
                </a:solidFill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Multinational Business Review</a:t>
            </a:r>
            <a:r>
              <a:rPr lang="en-US" sz="1400" dirty="0">
                <a:solidFill>
                  <a:schemeClr val="dk1"/>
                </a:solidFill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, 23(1): 57-66.</a:t>
            </a:r>
            <a:endParaRPr lang="en-US" sz="1400" b="0" i="0" u="none" strike="noStrike" cap="none" dirty="0">
              <a:solidFill>
                <a:schemeClr val="dk1"/>
              </a:solidFill>
              <a:latin typeface="Arial" panose="020B0604020202020204" pitchFamily="34" charset="0"/>
              <a:ea typeface="Arial"/>
              <a:cs typeface="Arial" panose="020B0604020202020204" pitchFamily="34" charset="0"/>
              <a:sym typeface="Arial"/>
            </a:endParaRPr>
          </a:p>
          <a:p>
            <a:pPr marL="719138" indent="-274638" algn="just" latinLnBrk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Times New Roman"/>
              <a:buChar char="•"/>
            </a:pPr>
            <a:r>
              <a:rPr lang="en-US" altLang="ko-KR" sz="1400" dirty="0">
                <a:solidFill>
                  <a:srgbClr val="FF0000"/>
                </a:solidFill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Send via </a:t>
            </a:r>
            <a:r>
              <a:rPr lang="en-US" altLang="ko-KR" sz="1400" dirty="0" err="1">
                <a:solidFill>
                  <a:srgbClr val="FF0000"/>
                </a:solidFill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eTL</a:t>
            </a:r>
            <a:r>
              <a:rPr lang="en-US" altLang="ko-KR" sz="1400" dirty="0">
                <a:solidFill>
                  <a:srgbClr val="FF0000"/>
                </a:solidFill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: One-page summary (3) by September 29, 2:00 pm</a:t>
            </a:r>
            <a:endParaRPr lang="en-US" sz="1400" b="0" i="0" u="none" strike="noStrike" cap="none" dirty="0">
              <a:solidFill>
                <a:schemeClr val="dk1"/>
              </a:solidFill>
              <a:latin typeface="Arial" panose="020B0604020202020204" pitchFamily="34" charset="0"/>
              <a:ea typeface="Arial"/>
              <a:cs typeface="Arial" panose="020B0604020202020204" pitchFamily="34" charset="0"/>
              <a:sym typeface="Arial"/>
            </a:endParaRPr>
          </a:p>
          <a:p>
            <a:pPr marL="228600" marR="0" lvl="0" indent="-228600" algn="just" rtl="0" latinLnBrk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None/>
            </a:pPr>
            <a:endParaRPr sz="1400" b="0" i="0" u="none" strike="noStrike" cap="none" dirty="0">
              <a:solidFill>
                <a:srgbClr val="3333CC"/>
              </a:solidFill>
              <a:latin typeface="Arial" panose="020B0604020202020204" pitchFamily="34" charset="0"/>
              <a:ea typeface="Arial"/>
              <a:cs typeface="Arial" panose="020B0604020202020204" pitchFamily="34" charset="0"/>
              <a:sym typeface="Arial"/>
            </a:endParaRPr>
          </a:p>
          <a:p>
            <a:pPr marL="146050" lvl="0" indent="-285750" algn="just" latinLnBrk="0">
              <a:spcBef>
                <a:spcPts val="0"/>
              </a:spcBef>
              <a:buClr>
                <a:srgbClr val="3333CC"/>
              </a:buClr>
              <a:buFont typeface="Arial" panose="020B0604020202020204" pitchFamily="34" charset="0"/>
              <a:buChar char="•"/>
            </a:pPr>
            <a:r>
              <a:rPr lang="en-US" sz="1400" b="0" i="0" u="none" strike="noStrike" cap="none" dirty="0">
                <a:solidFill>
                  <a:srgbClr val="3333CC"/>
                </a:solidFill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Class 6 (</a:t>
            </a:r>
            <a:r>
              <a:rPr lang="en-US" altLang="ko-KR" sz="14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October</a:t>
            </a:r>
            <a:r>
              <a:rPr lang="en-US" sz="1400" b="0" i="0" u="none" strike="noStrike" cap="none" dirty="0">
                <a:solidFill>
                  <a:srgbClr val="3333CC"/>
                </a:solidFill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 7)</a:t>
            </a:r>
            <a:r>
              <a:rPr lang="en-US" altLang="ko-KR" sz="14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FDI Motivations</a:t>
            </a:r>
          </a:p>
          <a:p>
            <a:pPr marL="719138" indent="-274638" algn="just" latinLnBrk="0">
              <a:spcBef>
                <a:spcPts val="0"/>
              </a:spcBef>
              <a:buFont typeface="Times New Roman"/>
              <a:buChar char="•"/>
            </a:pPr>
            <a:r>
              <a:rPr lang="en-US" altLang="ko-KR" sz="1400" dirty="0">
                <a:latin typeface="Arial" panose="020B0604020202020204" pitchFamily="34" charset="0"/>
                <a:cs typeface="Arial" panose="020B0604020202020204" pitchFamily="34" charset="0"/>
              </a:rPr>
              <a:t>Moon, H. C. 2007. Outward foreign direct investment by enterprise from the Republic of Korea, In </a:t>
            </a:r>
            <a:r>
              <a:rPr lang="en-US" altLang="ko-KR" sz="1400" i="1" dirty="0">
                <a:latin typeface="Arial" panose="020B0604020202020204" pitchFamily="34" charset="0"/>
                <a:cs typeface="Arial" panose="020B0604020202020204" pitchFamily="34" charset="0"/>
              </a:rPr>
              <a:t>Global Players from Emerging Markets: Strengthen Enterprise Competitiveness through Outward Investment</a:t>
            </a:r>
            <a:r>
              <a:rPr lang="en-US" altLang="ko-KR" sz="1400" dirty="0">
                <a:latin typeface="Arial" panose="020B0604020202020204" pitchFamily="34" charset="0"/>
                <a:cs typeface="Arial" panose="020B0604020202020204" pitchFamily="34" charset="0"/>
              </a:rPr>
              <a:t>. New York and Geneva: UNCTAD.</a:t>
            </a:r>
          </a:p>
          <a:p>
            <a:pPr marL="719138" indent="-274638" algn="just" latinLnBrk="0">
              <a:spcBef>
                <a:spcPts val="0"/>
              </a:spcBef>
              <a:buFont typeface="Times New Roman"/>
              <a:buChar char="•"/>
            </a:pPr>
            <a:r>
              <a:rPr lang="en-US" altLang="ko-KR" sz="1400" dirty="0">
                <a:latin typeface="Arial" panose="020B0604020202020204" pitchFamily="34" charset="0"/>
                <a:cs typeface="Arial" panose="020B0604020202020204" pitchFamily="34" charset="0"/>
              </a:rPr>
              <a:t>Yin, W. 2015. Motivations of Chinese outward foreign direct investment: An organizing framework and empirical investigation. </a:t>
            </a:r>
            <a:r>
              <a:rPr lang="en-US" altLang="ko-KR" sz="1400" i="1" dirty="0">
                <a:latin typeface="Arial" panose="020B0604020202020204" pitchFamily="34" charset="0"/>
                <a:cs typeface="Arial" panose="020B0604020202020204" pitchFamily="34" charset="0"/>
              </a:rPr>
              <a:t>Journal of International Business and Economy</a:t>
            </a:r>
            <a:r>
              <a:rPr lang="en-US" altLang="ko-KR" sz="1400" dirty="0">
                <a:latin typeface="Arial" panose="020B0604020202020204" pitchFamily="34" charset="0"/>
                <a:cs typeface="Arial" panose="020B0604020202020204" pitchFamily="34" charset="0"/>
              </a:rPr>
              <a:t>, 16(1): 82-106.</a:t>
            </a:r>
          </a:p>
          <a:p>
            <a:pPr marL="719138" indent="-274638" algn="just" latinLnBrk="0">
              <a:spcBef>
                <a:spcPts val="0"/>
              </a:spcBef>
              <a:buFont typeface="Times New Roman"/>
              <a:buChar char="•"/>
            </a:pPr>
            <a:r>
              <a:rPr lang="en-US" altLang="ko-KR" sz="1400" dirty="0">
                <a:solidFill>
                  <a:srgbClr val="FF0000"/>
                </a:solidFill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Send via </a:t>
            </a:r>
            <a:r>
              <a:rPr lang="en-US" altLang="ko-KR" sz="1400" dirty="0" err="1">
                <a:solidFill>
                  <a:srgbClr val="FF0000"/>
                </a:solidFill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eTL</a:t>
            </a:r>
            <a:r>
              <a:rPr lang="en-US" altLang="ko-KR" sz="1400" dirty="0">
                <a:solidFill>
                  <a:srgbClr val="FF0000"/>
                </a:solidFill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: One-page summary (4) by October 6, 2:00 pm</a:t>
            </a:r>
            <a:endParaRPr lang="en-US" altLang="ko-KR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19138" indent="-274638" algn="just" latinLnBrk="0">
              <a:spcBef>
                <a:spcPts val="0"/>
              </a:spcBef>
              <a:buFont typeface="Times New Roman"/>
              <a:buChar char="•"/>
            </a:pPr>
            <a:endParaRPr sz="1400" b="0" i="0" u="none" strike="noStrike" cap="none" dirty="0">
              <a:solidFill>
                <a:srgbClr val="3333CC"/>
              </a:solidFill>
              <a:latin typeface="Arial" panose="020B0604020202020204" pitchFamily="34" charset="0"/>
              <a:ea typeface="Arial"/>
              <a:cs typeface="Arial" panose="020B0604020202020204" pitchFamily="34" charset="0"/>
              <a:sym typeface="Arial"/>
            </a:endParaRPr>
          </a:p>
          <a:p>
            <a:pPr marL="146050" lvl="0" indent="-285750" algn="just" latinLnBrk="0">
              <a:spcBef>
                <a:spcPts val="0"/>
              </a:spcBef>
              <a:buClr>
                <a:srgbClr val="3333CC"/>
              </a:buClr>
              <a:buFont typeface="Arial" panose="020B0604020202020204" pitchFamily="34" charset="0"/>
              <a:buChar char="•"/>
            </a:pPr>
            <a:r>
              <a:rPr lang="en-US" sz="1400" b="0" i="0" u="none" strike="noStrike" cap="none" dirty="0">
                <a:solidFill>
                  <a:srgbClr val="3333CC"/>
                </a:solidFill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Class 7 (</a:t>
            </a:r>
            <a:r>
              <a:rPr lang="en-US" altLang="ko-KR" sz="14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October</a:t>
            </a:r>
            <a:r>
              <a:rPr lang="en-US" sz="1400" b="0" i="0" u="none" strike="noStrike" cap="none" dirty="0">
                <a:solidFill>
                  <a:srgbClr val="3333CC"/>
                </a:solidFill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 14)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ko-KR" sz="14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FDI Impacts on Country: From Negative to Positive Perspective</a:t>
            </a:r>
            <a:endParaRPr lang="en-US" altLang="ko-KR" sz="14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19138" lvl="0" indent="-274638" algn="just" latinLnBrk="0">
              <a:spcBef>
                <a:spcPts val="0"/>
              </a:spcBef>
              <a:buFont typeface="Times New Roman"/>
              <a:buChar char="•"/>
            </a:pPr>
            <a:r>
              <a:rPr lang="en-US" altLang="ko-KR" sz="1400" dirty="0">
                <a:latin typeface="Arial" panose="020B0604020202020204" pitchFamily="34" charset="0"/>
                <a:cs typeface="Arial" panose="020B0604020202020204" pitchFamily="34" charset="0"/>
              </a:rPr>
              <a:t>Textbook. Chapter 5 (FDI impacts on both home and host countries)</a:t>
            </a:r>
          </a:p>
          <a:p>
            <a:pPr marL="719138" lvl="0" indent="-274638" algn="just" latinLnBrk="0">
              <a:spcBef>
                <a:spcPts val="0"/>
              </a:spcBef>
              <a:buFont typeface="Times New Roman"/>
              <a:buChar char="•"/>
            </a:pPr>
            <a:r>
              <a:rPr lang="en-US" altLang="ko-KR" sz="1400" dirty="0">
                <a:latin typeface="Arial" panose="020B0604020202020204" pitchFamily="34" charset="0"/>
                <a:cs typeface="Arial" panose="020B0604020202020204" pitchFamily="34" charset="0"/>
              </a:rPr>
              <a:t>Moon,</a:t>
            </a:r>
            <a:r>
              <a:rPr lang="ko-KR" alt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ko-KR" sz="1400" dirty="0">
                <a:latin typeface="Arial" panose="020B0604020202020204" pitchFamily="34" charset="0"/>
                <a:cs typeface="Arial" panose="020B0604020202020204" pitchFamily="34" charset="0"/>
              </a:rPr>
              <a:t>H.</a:t>
            </a:r>
            <a:r>
              <a:rPr lang="ko-KR" alt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ko-KR" sz="1400" dirty="0">
                <a:latin typeface="Arial" panose="020B0604020202020204" pitchFamily="34" charset="0"/>
                <a:cs typeface="Arial" panose="020B0604020202020204" pitchFamily="34" charset="0"/>
              </a:rPr>
              <a:t>C.,</a:t>
            </a:r>
            <a:r>
              <a:rPr lang="ko-KR" alt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ko-KR" sz="1400" dirty="0">
                <a:latin typeface="Arial" panose="020B0604020202020204" pitchFamily="34" charset="0"/>
                <a:cs typeface="Arial" panose="020B0604020202020204" pitchFamily="34" charset="0"/>
              </a:rPr>
              <a:t>Cheng, J. L.C., Kim, M. Y., and Kim, J. U. 2011. FDI, economic decline and recovery: lessons from the Asian financial crisis. </a:t>
            </a:r>
            <a:r>
              <a:rPr lang="en-US" altLang="ko-KR" sz="1400" i="1" dirty="0">
                <a:solidFill>
                  <a:schemeClr val="dk1"/>
                </a:solidFill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Multinational Business Review</a:t>
            </a:r>
            <a:r>
              <a:rPr lang="en-US" altLang="ko-KR" sz="1400" dirty="0">
                <a:solidFill>
                  <a:schemeClr val="dk1"/>
                </a:solidFill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, 19(2): 120-132.</a:t>
            </a:r>
            <a:endParaRPr lang="en-US" altLang="ko-KR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19138" indent="-274638" algn="just" latinLnBrk="0">
              <a:spcBef>
                <a:spcPts val="0"/>
              </a:spcBef>
              <a:buFont typeface="Times New Roman"/>
              <a:buChar char="•"/>
            </a:pPr>
            <a:r>
              <a:rPr lang="en-US" altLang="ko-KR" sz="1400" dirty="0">
                <a:solidFill>
                  <a:srgbClr val="FF0000"/>
                </a:solidFill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Send via </a:t>
            </a:r>
            <a:r>
              <a:rPr lang="en-US" altLang="ko-KR" sz="1400" dirty="0" err="1">
                <a:solidFill>
                  <a:srgbClr val="FF0000"/>
                </a:solidFill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eTL</a:t>
            </a:r>
            <a:r>
              <a:rPr lang="en-US" altLang="ko-KR" sz="1400" dirty="0">
                <a:solidFill>
                  <a:srgbClr val="FF0000"/>
                </a:solidFill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: One-page summary (5) by October 13, 2:00 pm</a:t>
            </a:r>
          </a:p>
          <a:p>
            <a:pPr marL="719138" indent="-274638" algn="just" latinLnBrk="0">
              <a:spcBef>
                <a:spcPts val="0"/>
              </a:spcBef>
              <a:buFont typeface="Times New Roman"/>
              <a:buChar char="•"/>
            </a:pPr>
            <a:endParaRPr lang="en-US" altLang="ko-KR" sz="1400" dirty="0">
              <a:solidFill>
                <a:schemeClr val="dk1"/>
              </a:solidFill>
              <a:latin typeface="Arial" panose="020B0604020202020204" pitchFamily="34" charset="0"/>
              <a:ea typeface="Arial"/>
              <a:cs typeface="Arial" panose="020B0604020202020204" pitchFamily="34" charset="0"/>
              <a:sym typeface="Arial"/>
            </a:endParaRPr>
          </a:p>
          <a:p>
            <a:pPr marL="269875" indent="-269875">
              <a:lnSpc>
                <a:spcPct val="100000"/>
              </a:lnSpc>
              <a:spcBef>
                <a:spcPts val="0"/>
              </a:spcBef>
              <a:buClr>
                <a:srgbClr val="3333CC"/>
              </a:buClr>
              <a:buFont typeface="Arial" panose="020B0604020202020204" pitchFamily="34" charset="0"/>
              <a:buChar char="•"/>
            </a:pPr>
            <a:r>
              <a:rPr lang="en-US" altLang="ko-KR" sz="14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Class 8 (October 21) FDI Policies</a:t>
            </a:r>
            <a:endParaRPr lang="en-US" altLang="ko-KR" sz="14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19138" lvl="0" indent="-274638">
              <a:lnSpc>
                <a:spcPct val="100000"/>
              </a:lnSpc>
              <a:spcBef>
                <a:spcPts val="0"/>
              </a:spcBef>
              <a:buFont typeface="Times New Roman"/>
              <a:buChar char="•"/>
            </a:pPr>
            <a:r>
              <a:rPr lang="en-US" altLang="ko-KR" sz="1400" dirty="0"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Kim, S. S. and Moon, H. C. 2000, Contrasting models of corporations. </a:t>
            </a:r>
            <a:r>
              <a:rPr lang="en-US" altLang="ko-KR" sz="1400" i="1" dirty="0"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Harvard Asia Pacific Review</a:t>
            </a:r>
            <a:r>
              <a:rPr lang="en-US" altLang="ko-KR" sz="1400" dirty="0"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, Winter: 53-55.</a:t>
            </a:r>
          </a:p>
          <a:p>
            <a:pPr marL="719138" lvl="0" indent="-274638">
              <a:lnSpc>
                <a:spcPct val="100000"/>
              </a:lnSpc>
              <a:spcBef>
                <a:spcPts val="0"/>
              </a:spcBef>
              <a:buFont typeface="Times New Roman"/>
              <a:buChar char="•"/>
            </a:pPr>
            <a:r>
              <a:rPr lang="en-US" altLang="ko-KR" sz="1400" dirty="0" err="1"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Sauvant</a:t>
            </a:r>
            <a:r>
              <a:rPr lang="en-US" altLang="ko-KR" sz="1400" dirty="0"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, K. P. 2021. Improving the distribute on of FDI benefits: The need for policy-oriented research, advice, and advocacy. </a:t>
            </a:r>
            <a:r>
              <a:rPr lang="en-US" altLang="ko-KR" sz="1400" i="1" dirty="0"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Journal of International Business Policy</a:t>
            </a:r>
            <a:r>
              <a:rPr lang="en-US" altLang="ko-KR" sz="1400" dirty="0"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, 4: 244-261.</a:t>
            </a:r>
            <a:r>
              <a:rPr lang="en-US" altLang="ko-KR" sz="1400" i="1" dirty="0"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 </a:t>
            </a:r>
            <a:endParaRPr lang="en-US" altLang="ko-KR" sz="1400" dirty="0">
              <a:latin typeface="Arial" panose="020B0604020202020204" pitchFamily="34" charset="0"/>
              <a:ea typeface="Arial"/>
              <a:cs typeface="Arial" panose="020B0604020202020204" pitchFamily="34" charset="0"/>
              <a:sym typeface="Arial"/>
            </a:endParaRPr>
          </a:p>
          <a:p>
            <a:pPr marL="719138" lvl="0" indent="-274638">
              <a:lnSpc>
                <a:spcPct val="100000"/>
              </a:lnSpc>
              <a:spcBef>
                <a:spcPts val="0"/>
              </a:spcBef>
              <a:buFont typeface="Times New Roman"/>
              <a:buChar char="•"/>
            </a:pPr>
            <a:r>
              <a:rPr lang="en-US" altLang="ko-KR" sz="1400" dirty="0">
                <a:solidFill>
                  <a:srgbClr val="FF0000"/>
                </a:solidFill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Send via </a:t>
            </a:r>
            <a:r>
              <a:rPr lang="en-US" altLang="ko-KR" sz="1400" dirty="0" err="1">
                <a:solidFill>
                  <a:srgbClr val="FF0000"/>
                </a:solidFill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eTL</a:t>
            </a:r>
            <a:r>
              <a:rPr lang="en-US" altLang="ko-KR" sz="1400" dirty="0">
                <a:solidFill>
                  <a:srgbClr val="FF0000"/>
                </a:solidFill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: One-page summary (6) by October 20, 2:00 pm</a:t>
            </a:r>
          </a:p>
          <a:p>
            <a:pPr marL="719138" lvl="0" indent="-274638">
              <a:spcBef>
                <a:spcPts val="0"/>
              </a:spcBef>
              <a:buFont typeface="Times New Roman"/>
              <a:buChar char="•"/>
            </a:pPr>
            <a:endParaRPr lang="en-US" altLang="ko-KR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4" name="Shape 154"/>
          <p:cNvSpPr txBox="1">
            <a:spLocks noGrp="1"/>
          </p:cNvSpPr>
          <p:nvPr>
            <p:ph type="sldNum" sz="quarter" idx="10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2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8</a:t>
            </a:fld>
            <a:endParaRPr lang="en-US" sz="1200" b="1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ransition spd="slow">
    <p:cut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Shape 160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SzPct val="25000"/>
              <a:buFont typeface="Arial"/>
              <a:buNone/>
            </a:pPr>
            <a:r>
              <a:rPr lang="en-US"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Class Schedule (3)</a:t>
            </a:r>
          </a:p>
        </p:txBody>
      </p:sp>
      <p:sp>
        <p:nvSpPr>
          <p:cNvPr id="161" name="Shape 161"/>
          <p:cNvSpPr txBox="1">
            <a:spLocks noGrp="1"/>
          </p:cNvSpPr>
          <p:nvPr>
            <p:ph idx="1"/>
          </p:nvPr>
        </p:nvSpPr>
        <p:spPr>
          <a:xfrm>
            <a:off x="251519" y="1052736"/>
            <a:ext cx="8640961" cy="547181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146050" lvl="0" indent="-285750" algn="just" latinLnBrk="0">
              <a:lnSpc>
                <a:spcPct val="100000"/>
              </a:lnSpc>
              <a:spcBef>
                <a:spcPts val="0"/>
              </a:spcBef>
              <a:buClr>
                <a:srgbClr val="3333CC"/>
              </a:buClr>
              <a:buFont typeface="Arial" panose="020B0604020202020204" pitchFamily="34" charset="0"/>
              <a:buChar char="•"/>
            </a:pPr>
            <a:r>
              <a:rPr lang="en-US" altLang="ko-KR" sz="1500" dirty="0">
                <a:solidFill>
                  <a:srgbClr val="3333CC"/>
                </a:solidFill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Class 9</a:t>
            </a:r>
            <a:r>
              <a:rPr lang="en-US" altLang="ko-KR" sz="15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ko-KR" sz="1500" dirty="0">
                <a:solidFill>
                  <a:srgbClr val="3333CC"/>
                </a:solidFill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(October 28) FDI and Cluster: From Local to Global Link</a:t>
            </a:r>
            <a:endParaRPr lang="en-US" altLang="ko-KR" sz="1500" dirty="0">
              <a:solidFill>
                <a:srgbClr val="FF0000"/>
              </a:solidFill>
              <a:latin typeface="Arial" panose="020B0604020202020204" pitchFamily="34" charset="0"/>
              <a:ea typeface="Arial"/>
              <a:cs typeface="Arial" panose="020B0604020202020204" pitchFamily="34" charset="0"/>
              <a:sym typeface="Arial"/>
            </a:endParaRPr>
          </a:p>
          <a:p>
            <a:pPr marL="719138" lvl="0" indent="-274638" algn="just" latinLnBrk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Times New Roman"/>
              <a:buChar char="•"/>
            </a:pPr>
            <a:r>
              <a:rPr lang="en-US" altLang="ko-KR" sz="1500" dirty="0">
                <a:solidFill>
                  <a:schemeClr val="dk1"/>
                </a:solidFill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Textbook. Chapter 6 (Extension of the scope of clusters from regional to global)</a:t>
            </a:r>
          </a:p>
          <a:p>
            <a:pPr marL="719138" lvl="0" indent="-274638" algn="just" latinLnBrk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Times New Roman"/>
              <a:buChar char="•"/>
            </a:pPr>
            <a:r>
              <a:rPr lang="en-US" altLang="ko-KR" sz="1500" dirty="0">
                <a:solidFill>
                  <a:schemeClr val="dk1"/>
                </a:solidFill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Moon, H. C. and Yin, W. 2020. Enhancing inter-Korean economic cooperation through international cluster: Implications for the Kaesong Industrial Complex. </a:t>
            </a:r>
            <a:r>
              <a:rPr lang="en-US" altLang="ko-KR" sz="1500" i="1" dirty="0">
                <a:solidFill>
                  <a:schemeClr val="dk1"/>
                </a:solidFill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UNISCI</a:t>
            </a:r>
            <a:r>
              <a:rPr lang="en-US" altLang="ko-KR" sz="1500" dirty="0">
                <a:solidFill>
                  <a:schemeClr val="dk1"/>
                </a:solidFill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, 52: 115-123. </a:t>
            </a:r>
          </a:p>
          <a:p>
            <a:pPr marL="719138" lvl="0" indent="-274638" algn="just" latinLnBrk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Times New Roman"/>
              <a:buChar char="•"/>
            </a:pPr>
            <a:r>
              <a:rPr lang="en-US" altLang="ko-KR" sz="1500" dirty="0">
                <a:solidFill>
                  <a:srgbClr val="FF0000"/>
                </a:solidFill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Send via </a:t>
            </a:r>
            <a:r>
              <a:rPr lang="en-US" altLang="ko-KR" sz="1500" dirty="0" err="1">
                <a:solidFill>
                  <a:srgbClr val="FF0000"/>
                </a:solidFill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eTL</a:t>
            </a:r>
            <a:r>
              <a:rPr lang="en-US" altLang="ko-KR" sz="1500" dirty="0">
                <a:solidFill>
                  <a:srgbClr val="FF0000"/>
                </a:solidFill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: One-page summary (7) by October 27, 2:00 pm</a:t>
            </a:r>
            <a:endParaRPr lang="en-US" altLang="ko-KR" sz="1500" dirty="0">
              <a:solidFill>
                <a:schemeClr val="dk1"/>
              </a:solidFill>
              <a:latin typeface="Arial" panose="020B0604020202020204" pitchFamily="34" charset="0"/>
              <a:ea typeface="Arial"/>
              <a:cs typeface="Arial" panose="020B0604020202020204" pitchFamily="34" charset="0"/>
              <a:sym typeface="Arial"/>
            </a:endParaRPr>
          </a:p>
          <a:p>
            <a:pPr marL="146050" lvl="0" indent="-285750" algn="just" latinLnBrk="0">
              <a:lnSpc>
                <a:spcPct val="100000"/>
              </a:lnSpc>
              <a:spcBef>
                <a:spcPts val="0"/>
              </a:spcBef>
              <a:buClr>
                <a:srgbClr val="3333CC"/>
              </a:buClr>
              <a:buFont typeface="Arial" panose="020B0604020202020204" pitchFamily="34" charset="0"/>
              <a:buChar char="•"/>
            </a:pPr>
            <a:endParaRPr lang="en-US" altLang="ko-KR" sz="1500" dirty="0">
              <a:solidFill>
                <a:srgbClr val="3333C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46050" lvl="0" indent="-285750" algn="just" latinLnBrk="0">
              <a:lnSpc>
                <a:spcPct val="100000"/>
              </a:lnSpc>
              <a:spcBef>
                <a:spcPts val="0"/>
              </a:spcBef>
              <a:buClr>
                <a:srgbClr val="3333CC"/>
              </a:buClr>
              <a:buFont typeface="Arial" panose="020B0604020202020204" pitchFamily="34" charset="0"/>
              <a:buChar char="•"/>
            </a:pPr>
            <a:r>
              <a:rPr lang="en-US" sz="1500" b="0" i="0" u="none" strike="noStrike" cap="none" dirty="0">
                <a:solidFill>
                  <a:srgbClr val="3333CC"/>
                </a:solidFill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Class 10 (</a:t>
            </a:r>
            <a:r>
              <a:rPr lang="en-US" altLang="ko-KR" sz="15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November</a:t>
            </a:r>
            <a:r>
              <a:rPr lang="en-US" sz="1500" b="0" i="0" u="none" strike="noStrike" cap="none" dirty="0">
                <a:solidFill>
                  <a:srgbClr val="3333CC"/>
                </a:solidFill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 4) Assessing the Investment Attractiveness: From Theory to Practice</a:t>
            </a:r>
            <a:endParaRPr lang="en-US" sz="1500" b="0" i="0" u="none" strike="noStrike" cap="none" dirty="0">
              <a:solidFill>
                <a:srgbClr val="FF0000"/>
              </a:solidFill>
              <a:latin typeface="Arial" panose="020B0604020202020204" pitchFamily="34" charset="0"/>
              <a:ea typeface="Arial"/>
              <a:cs typeface="Arial" panose="020B0604020202020204" pitchFamily="34" charset="0"/>
              <a:sym typeface="Arial"/>
            </a:endParaRPr>
          </a:p>
          <a:p>
            <a:pPr marL="719138" marR="0" lvl="0" indent="-274638" algn="just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Times New Roman"/>
              <a:buChar char="•"/>
            </a:pPr>
            <a:r>
              <a:rPr lang="en-US" sz="1500" b="0" i="0" u="none" strike="noStrike" cap="none" dirty="0">
                <a:solidFill>
                  <a:schemeClr val="dk1"/>
                </a:solidFill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Textbook. Chapter 7 (Devising a comprehensive model for assessing the locational FDI attractiveness )</a:t>
            </a:r>
          </a:p>
          <a:p>
            <a:pPr marL="719138" lvl="0" indent="-274638" algn="just" latinLnBrk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Times New Roman"/>
              <a:buChar char="•"/>
            </a:pPr>
            <a:r>
              <a:rPr lang="en-US" altLang="ko-KR" sz="1500" dirty="0">
                <a:solidFill>
                  <a:schemeClr val="dk1"/>
                </a:solidFill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Moon, H. C. and Yin, W. </a:t>
            </a:r>
            <a:r>
              <a:rPr lang="en-US" sz="1500" dirty="0">
                <a:solidFill>
                  <a:schemeClr val="dk1"/>
                </a:solidFill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2021. Four Fundamental Factors for Increasing the Host Country Attractiveness of Foreign Direct Investment: An Empirical Study of India, in Krishna B. </a:t>
            </a:r>
            <a:r>
              <a:rPr lang="en-US" sz="1500" dirty="0" err="1">
                <a:solidFill>
                  <a:schemeClr val="dk1"/>
                </a:solidFill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Misra</a:t>
            </a:r>
            <a:r>
              <a:rPr lang="en-US" sz="1500" dirty="0">
                <a:solidFill>
                  <a:schemeClr val="dk1"/>
                </a:solidFill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, </a:t>
            </a:r>
            <a:r>
              <a:rPr lang="en-US" sz="1500" i="1" dirty="0">
                <a:solidFill>
                  <a:schemeClr val="dk1"/>
                </a:solidFill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Handbook of Advanced Performability Engineering</a:t>
            </a:r>
            <a:r>
              <a:rPr lang="en-US" sz="1500" dirty="0">
                <a:solidFill>
                  <a:schemeClr val="dk1"/>
                </a:solidFill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, Springer Nature Switzerland AG, Cham, Switzerland. </a:t>
            </a:r>
            <a:endParaRPr lang="en-US" sz="1500" b="0" i="0" u="none" strike="noStrike" cap="none" dirty="0">
              <a:solidFill>
                <a:schemeClr val="dk1"/>
              </a:solidFill>
              <a:latin typeface="Arial" panose="020B0604020202020204" pitchFamily="34" charset="0"/>
              <a:ea typeface="Arial"/>
              <a:cs typeface="Arial" panose="020B0604020202020204" pitchFamily="34" charset="0"/>
              <a:sym typeface="Arial"/>
            </a:endParaRPr>
          </a:p>
          <a:p>
            <a:pPr marL="719138" indent="-274638" algn="just" latinLnBrk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Times New Roman"/>
              <a:buChar char="•"/>
            </a:pPr>
            <a:r>
              <a:rPr lang="en-US" altLang="ko-KR" sz="1500" dirty="0">
                <a:solidFill>
                  <a:srgbClr val="FF0000"/>
                </a:solidFill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Send via </a:t>
            </a:r>
            <a:r>
              <a:rPr lang="en-US" altLang="ko-KR" sz="1500" dirty="0" err="1">
                <a:solidFill>
                  <a:srgbClr val="FF0000"/>
                </a:solidFill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eTL</a:t>
            </a:r>
            <a:r>
              <a:rPr lang="en-US" altLang="ko-KR" sz="1500" dirty="0">
                <a:solidFill>
                  <a:srgbClr val="FF0000"/>
                </a:solidFill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: One-page summary (8) by November 3, 2:00 pm</a:t>
            </a:r>
          </a:p>
          <a:p>
            <a:pPr marL="228600" marR="0" lvl="0" indent="-228600" algn="l" rtl="0">
              <a:lnSpc>
                <a:spcPct val="100000"/>
              </a:lnSpc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</a:pPr>
            <a:endParaRPr lang="en-US" altLang="ko-KR" sz="1500" b="0" i="0" u="none" strike="noStrike" cap="none" dirty="0">
              <a:solidFill>
                <a:srgbClr val="3333CC"/>
              </a:solidFill>
              <a:latin typeface="Arial" panose="020B0604020202020204" pitchFamily="34" charset="0"/>
              <a:ea typeface="Arial"/>
              <a:cs typeface="Arial" panose="020B0604020202020204" pitchFamily="34" charset="0"/>
              <a:sym typeface="Arial"/>
            </a:endParaRPr>
          </a:p>
          <a:p>
            <a:pPr marL="269875" indent="-269875" algn="just" latinLnBrk="0">
              <a:lnSpc>
                <a:spcPct val="100000"/>
              </a:lnSpc>
              <a:spcBef>
                <a:spcPts val="0"/>
              </a:spcBef>
              <a:buClr>
                <a:srgbClr val="3333CC"/>
              </a:buClr>
              <a:buFont typeface="Arial" panose="020B0604020202020204" pitchFamily="34" charset="0"/>
              <a:buChar char="•"/>
            </a:pPr>
            <a:r>
              <a:rPr lang="en-US" altLang="ko-KR" sz="15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Class 11 (November 11) Entry Mode Choices: From Market Failure to Three Considerations</a:t>
            </a:r>
            <a:endParaRPr lang="en-US" altLang="ko-KR" sz="15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19138" lvl="0" indent="-274638" algn="just" latinLnBrk="0">
              <a:lnSpc>
                <a:spcPct val="100000"/>
              </a:lnSpc>
              <a:spcBef>
                <a:spcPts val="0"/>
              </a:spcBef>
              <a:buFont typeface="Times New Roman"/>
              <a:buChar char="•"/>
            </a:pPr>
            <a:r>
              <a:rPr lang="en-US" altLang="ko-KR" sz="1500" dirty="0">
                <a:latin typeface="Arial" panose="020B0604020202020204" pitchFamily="34" charset="0"/>
                <a:cs typeface="Arial" panose="020B0604020202020204" pitchFamily="34" charset="0"/>
              </a:rPr>
              <a:t>Textbook. Chapter 8 (Introducing a more comprehensive framework for the variables of entry mode choices)</a:t>
            </a:r>
          </a:p>
          <a:p>
            <a:pPr marL="719138" lvl="0" indent="-274638" algn="just" latinLnBrk="0">
              <a:lnSpc>
                <a:spcPct val="100000"/>
              </a:lnSpc>
              <a:spcBef>
                <a:spcPts val="0"/>
              </a:spcBef>
              <a:buFont typeface="Times New Roman"/>
              <a:buChar char="•"/>
            </a:pPr>
            <a:r>
              <a:rPr lang="en-US" altLang="ko-KR" sz="1500" dirty="0">
                <a:solidFill>
                  <a:schemeClr val="dk1"/>
                </a:solidFill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Moon, H. C. and Yin, W. </a:t>
            </a:r>
            <a:r>
              <a:rPr lang="en-US" altLang="ko-KR" sz="1500" dirty="0">
                <a:latin typeface="Arial" panose="020B0604020202020204" pitchFamily="34" charset="0"/>
                <a:cs typeface="Arial" panose="020B0604020202020204" pitchFamily="34" charset="0"/>
              </a:rPr>
              <a:t>2020. “Industry Drivers of MNCs’ Externalization Choice: A Conceptual Framework and Application to Korea-China Film Co-productions”, </a:t>
            </a:r>
            <a:r>
              <a:rPr lang="en-US" altLang="ko-KR" sz="1500" i="1" dirty="0">
                <a:latin typeface="Arial" panose="020B0604020202020204" pitchFamily="34" charset="0"/>
                <a:cs typeface="Arial" panose="020B0604020202020204" pitchFamily="34" charset="0"/>
              </a:rPr>
              <a:t>Journal of Business and Industrial Marketing</a:t>
            </a:r>
            <a:r>
              <a:rPr lang="en-US" altLang="ko-KR" sz="1500" dirty="0">
                <a:latin typeface="Arial" panose="020B0604020202020204" pitchFamily="34" charset="0"/>
                <a:cs typeface="Arial" panose="020B0604020202020204" pitchFamily="34" charset="0"/>
              </a:rPr>
              <a:t>, 35(11): 1633-1644. </a:t>
            </a:r>
          </a:p>
          <a:p>
            <a:pPr marL="719138" lvl="0" indent="-274638" algn="just" latinLnBrk="0">
              <a:lnSpc>
                <a:spcPct val="100000"/>
              </a:lnSpc>
              <a:spcBef>
                <a:spcPts val="0"/>
              </a:spcBef>
              <a:buFont typeface="Times New Roman"/>
              <a:buChar char="•"/>
            </a:pPr>
            <a:r>
              <a:rPr lang="en-US" altLang="ko-KR" sz="1500" dirty="0">
                <a:solidFill>
                  <a:srgbClr val="FF0000"/>
                </a:solidFill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Send via </a:t>
            </a:r>
            <a:r>
              <a:rPr lang="en-US" altLang="ko-KR" sz="1500" dirty="0" err="1">
                <a:solidFill>
                  <a:srgbClr val="FF0000"/>
                </a:solidFill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eTL</a:t>
            </a:r>
            <a:r>
              <a:rPr lang="en-US" altLang="ko-KR" sz="1500" dirty="0">
                <a:solidFill>
                  <a:srgbClr val="FF0000"/>
                </a:solidFill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: One-page summary (9) by November 10, 2:00 pm</a:t>
            </a:r>
            <a:endParaRPr lang="en-US" altLang="ko-KR" sz="1500" dirty="0">
              <a:solidFill>
                <a:schemeClr val="dk1"/>
              </a:solidFill>
              <a:latin typeface="Arial" panose="020B0604020202020204" pitchFamily="34" charset="0"/>
              <a:ea typeface="Arial"/>
              <a:cs typeface="Arial" panose="020B0604020202020204" pitchFamily="34" charset="0"/>
              <a:sym typeface="Arial"/>
            </a:endParaRPr>
          </a:p>
          <a:p>
            <a:pPr marL="228600" marR="0" lvl="0" indent="-228600" algn="l" rtl="0">
              <a:lnSpc>
                <a:spcPct val="100000"/>
              </a:lnSpc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</a:pPr>
            <a:endParaRPr lang="en-US" altLang="ko-KR" sz="1500" b="0" i="0" u="none" strike="noStrike" cap="none" dirty="0">
              <a:solidFill>
                <a:srgbClr val="3333CC"/>
              </a:solidFill>
              <a:latin typeface="Arial" panose="020B0604020202020204" pitchFamily="34" charset="0"/>
              <a:ea typeface="Arial"/>
              <a:cs typeface="Arial" panose="020B0604020202020204" pitchFamily="34" charset="0"/>
              <a:sym typeface="Arial"/>
            </a:endParaRPr>
          </a:p>
          <a:p>
            <a:pPr marL="228600" marR="0" lvl="0" indent="-228600" algn="l" rtl="0">
              <a:lnSpc>
                <a:spcPct val="100000"/>
              </a:lnSpc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</a:pPr>
            <a:endParaRPr sz="1500" b="0" i="0" u="none" strike="noStrike" cap="none" dirty="0">
              <a:solidFill>
                <a:srgbClr val="3333CC"/>
              </a:solidFill>
              <a:latin typeface="Arial" panose="020B0604020202020204" pitchFamily="34" charset="0"/>
              <a:ea typeface="Arial"/>
              <a:cs typeface="Arial" panose="020B0604020202020204" pitchFamily="34" charset="0"/>
              <a:sym typeface="Arial"/>
            </a:endParaRPr>
          </a:p>
        </p:txBody>
      </p:sp>
      <p:sp>
        <p:nvSpPr>
          <p:cNvPr id="162" name="Shape 162"/>
          <p:cNvSpPr txBox="1">
            <a:spLocks noGrp="1"/>
          </p:cNvSpPr>
          <p:nvPr>
            <p:ph type="sldNum" sz="quarter" idx="10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2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9</a:t>
            </a:fld>
            <a:endParaRPr lang="en-US" sz="1200" b="1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ransition spd="slow">
    <p:cut/>
  </p:transition>
</p:sld>
</file>

<file path=ppt/theme/theme1.xml><?xml version="1.0" encoding="utf-8"?>
<a:theme xmlns:a="http://schemas.openxmlformats.org/drawingml/2006/main" name="3_Office 테마">
  <a:themeElements>
    <a:clrScheme name="Office 테마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기본 디자인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기본 디자인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5656</TotalTime>
  <Words>1981</Words>
  <Application>Microsoft Office PowerPoint</Application>
  <PresentationFormat>화면 슬라이드 쇼(4:3)</PresentationFormat>
  <Paragraphs>159</Paragraphs>
  <Slides>10</Slides>
  <Notes>10</Notes>
  <HiddenSlides>0</HiddenSlides>
  <MMClips>0</MMClips>
  <ScaleCrop>false</ScaleCrop>
  <HeadingPairs>
    <vt:vector size="6" baseType="variant">
      <vt:variant>
        <vt:lpstr>사용한 글꼴</vt:lpstr>
      </vt:variant>
      <vt:variant>
        <vt:i4>9</vt:i4>
      </vt:variant>
      <vt:variant>
        <vt:lpstr>테마</vt:lpstr>
      </vt:variant>
      <vt:variant>
        <vt:i4>2</vt:i4>
      </vt:variant>
      <vt:variant>
        <vt:lpstr>슬라이드 제목</vt:lpstr>
      </vt:variant>
      <vt:variant>
        <vt:i4>10</vt:i4>
      </vt:variant>
    </vt:vector>
  </HeadingPairs>
  <TitlesOfParts>
    <vt:vector size="21" baseType="lpstr">
      <vt:lpstr>Arial Unicode MS</vt:lpstr>
      <vt:lpstr>굴림</vt:lpstr>
      <vt:lpstr>맑은 고딕</vt:lpstr>
      <vt:lpstr>Arial</vt:lpstr>
      <vt:lpstr>Calibri</vt:lpstr>
      <vt:lpstr>Times New Roman</vt:lpstr>
      <vt:lpstr>Verdana</vt:lpstr>
      <vt:lpstr>Webdings</vt:lpstr>
      <vt:lpstr>Wingdings</vt:lpstr>
      <vt:lpstr>3_Office 테마</vt:lpstr>
      <vt:lpstr>기본 디자인</vt:lpstr>
      <vt:lpstr>PowerPoint 프레젠테이션</vt:lpstr>
      <vt:lpstr>Course Description</vt:lpstr>
      <vt:lpstr>Grading Policy (1) </vt:lpstr>
      <vt:lpstr>Weekly Summary Style and Guideline</vt:lpstr>
      <vt:lpstr>Grading Policy (2) </vt:lpstr>
      <vt:lpstr>Course Materials</vt:lpstr>
      <vt:lpstr>Class Schedule (1)</vt:lpstr>
      <vt:lpstr>Class Schedule (2)</vt:lpstr>
      <vt:lpstr>Class Schedule (3)</vt:lpstr>
      <vt:lpstr>Class Schedule (4)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Foreign Direct Investment</dc:title>
  <dc:creator>user</dc:creator>
  <cp:lastModifiedBy>user</cp:lastModifiedBy>
  <cp:revision>287</cp:revision>
  <cp:lastPrinted>2020-09-03T04:34:04Z</cp:lastPrinted>
  <dcterms:modified xsi:type="dcterms:W3CDTF">2021-08-02T12:54:10Z</dcterms:modified>
</cp:coreProperties>
</file>