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71" r:id="rId2"/>
  </p:sldMasterIdLst>
  <p:notesMasterIdLst>
    <p:notesMasterId r:id="rId14"/>
  </p:notesMasterIdLst>
  <p:handoutMasterIdLst>
    <p:handoutMasterId r:id="rId15"/>
  </p:handoutMasterIdLst>
  <p:sldIdLst>
    <p:sldId id="779" r:id="rId3"/>
    <p:sldId id="814" r:id="rId4"/>
    <p:sldId id="790" r:id="rId5"/>
    <p:sldId id="791" r:id="rId6"/>
    <p:sldId id="792" r:id="rId7"/>
    <p:sldId id="772" r:id="rId8"/>
    <p:sldId id="774" r:id="rId9"/>
    <p:sldId id="780" r:id="rId10"/>
    <p:sldId id="775" r:id="rId11"/>
    <p:sldId id="1728" r:id="rId12"/>
    <p:sldId id="1734" r:id="rId13"/>
  </p:sldIdLst>
  <p:sldSz cx="9144000" cy="6858000" type="screen4x3"/>
  <p:notesSz cx="7104063" cy="10234613"/>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2ECB"/>
    <a:srgbClr val="006666"/>
    <a:srgbClr val="FFFFCC"/>
    <a:srgbClr val="66FFFF"/>
    <a:srgbClr val="99FF66"/>
    <a:srgbClr val="CCFFFF"/>
    <a:srgbClr val="FF0000"/>
    <a:srgbClr val="FFCC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93" autoAdjust="0"/>
    <p:restoredTop sz="94796" autoAdjust="0"/>
  </p:normalViewPr>
  <p:slideViewPr>
    <p:cSldViewPr>
      <p:cViewPr varScale="1">
        <p:scale>
          <a:sx n="79" d="100"/>
          <a:sy n="79" d="100"/>
        </p:scale>
        <p:origin x="1531" y="67"/>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200" d="100"/>
        <a:sy n="200" d="100"/>
      </p:scale>
      <p:origin x="0" y="0"/>
    </p:cViewPr>
  </p:sorterViewPr>
  <p:notesViewPr>
    <p:cSldViewPr>
      <p:cViewPr varScale="1">
        <p:scale>
          <a:sx n="55" d="100"/>
          <a:sy n="55" d="100"/>
        </p:scale>
        <p:origin x="-1878" y="-84"/>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7.xml"/><Relationship Id="rId1" Type="http://schemas.openxmlformats.org/officeDocument/2006/relationships/slide" Target="slides/slide6.xml"/><Relationship Id="rId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2" y="0"/>
            <a:ext cx="3078095" cy="512304"/>
          </a:xfrm>
          <a:prstGeom prst="rect">
            <a:avLst/>
          </a:prstGeom>
          <a:noFill/>
          <a:ln w="9525">
            <a:noFill/>
            <a:miter lim="800000"/>
            <a:headEnd/>
            <a:tailEnd/>
          </a:ln>
          <a:effectLst/>
        </p:spPr>
        <p:txBody>
          <a:bodyPr vert="horz" wrap="square" lIns="94866" tIns="47432" rIns="94866" bIns="47432" numCol="1" anchor="t" anchorCtr="0" compatLnSpc="1">
            <a:prstTxWarp prst="textNoShape">
              <a:avLst/>
            </a:prstTxWarp>
          </a:bodyPr>
          <a:lstStyle>
            <a:lvl1pPr algn="l">
              <a:defRPr sz="1300" smtClean="0">
                <a:ea typeface="굴림" charset="-127"/>
              </a:defRPr>
            </a:lvl1pPr>
          </a:lstStyle>
          <a:p>
            <a:pPr>
              <a:defRPr/>
            </a:pPr>
            <a:endParaRPr lang="en-US" altLang="ko-KR" dirty="0"/>
          </a:p>
        </p:txBody>
      </p:sp>
      <p:sp>
        <p:nvSpPr>
          <p:cNvPr id="14339" name="Rectangle 3"/>
          <p:cNvSpPr>
            <a:spLocks noGrp="1" noChangeArrowheads="1"/>
          </p:cNvSpPr>
          <p:nvPr>
            <p:ph type="dt" sz="quarter" idx="1"/>
          </p:nvPr>
        </p:nvSpPr>
        <p:spPr bwMode="auto">
          <a:xfrm>
            <a:off x="4025969" y="0"/>
            <a:ext cx="3078094" cy="512304"/>
          </a:xfrm>
          <a:prstGeom prst="rect">
            <a:avLst/>
          </a:prstGeom>
          <a:noFill/>
          <a:ln w="9525">
            <a:noFill/>
            <a:miter lim="800000"/>
            <a:headEnd/>
            <a:tailEnd/>
          </a:ln>
          <a:effectLst/>
        </p:spPr>
        <p:txBody>
          <a:bodyPr vert="horz" wrap="square" lIns="94866" tIns="47432" rIns="94866" bIns="47432" numCol="1" anchor="t" anchorCtr="0" compatLnSpc="1">
            <a:prstTxWarp prst="textNoShape">
              <a:avLst/>
            </a:prstTxWarp>
          </a:bodyPr>
          <a:lstStyle>
            <a:lvl1pPr>
              <a:defRPr sz="1300" smtClean="0">
                <a:ea typeface="굴림" charset="-127"/>
              </a:defRPr>
            </a:lvl1pPr>
          </a:lstStyle>
          <a:p>
            <a:pPr>
              <a:defRPr/>
            </a:pPr>
            <a:endParaRPr lang="en-US" altLang="ko-KR" dirty="0"/>
          </a:p>
        </p:txBody>
      </p:sp>
      <p:sp>
        <p:nvSpPr>
          <p:cNvPr id="14340" name="Rectangle 4"/>
          <p:cNvSpPr>
            <a:spLocks noGrp="1" noChangeArrowheads="1"/>
          </p:cNvSpPr>
          <p:nvPr>
            <p:ph type="ftr" sz="quarter" idx="2"/>
          </p:nvPr>
        </p:nvSpPr>
        <p:spPr bwMode="auto">
          <a:xfrm>
            <a:off x="2" y="9722309"/>
            <a:ext cx="3078095" cy="512304"/>
          </a:xfrm>
          <a:prstGeom prst="rect">
            <a:avLst/>
          </a:prstGeom>
          <a:noFill/>
          <a:ln w="9525">
            <a:noFill/>
            <a:miter lim="800000"/>
            <a:headEnd/>
            <a:tailEnd/>
          </a:ln>
          <a:effectLst/>
        </p:spPr>
        <p:txBody>
          <a:bodyPr vert="horz" wrap="square" lIns="94866" tIns="47432" rIns="94866" bIns="47432" numCol="1" anchor="b" anchorCtr="0" compatLnSpc="1">
            <a:prstTxWarp prst="textNoShape">
              <a:avLst/>
            </a:prstTxWarp>
          </a:bodyPr>
          <a:lstStyle>
            <a:lvl1pPr algn="l">
              <a:defRPr sz="1300" smtClean="0">
                <a:ea typeface="굴림" charset="-127"/>
              </a:defRPr>
            </a:lvl1pPr>
          </a:lstStyle>
          <a:p>
            <a:pPr>
              <a:defRPr/>
            </a:pPr>
            <a:endParaRPr lang="en-US" altLang="ko-KR" dirty="0"/>
          </a:p>
        </p:txBody>
      </p:sp>
      <p:sp>
        <p:nvSpPr>
          <p:cNvPr id="14341" name="Rectangle 5"/>
          <p:cNvSpPr>
            <a:spLocks noGrp="1" noChangeArrowheads="1"/>
          </p:cNvSpPr>
          <p:nvPr>
            <p:ph type="sldNum" sz="quarter" idx="3"/>
          </p:nvPr>
        </p:nvSpPr>
        <p:spPr bwMode="auto">
          <a:xfrm>
            <a:off x="4025969" y="9722309"/>
            <a:ext cx="3078094" cy="512304"/>
          </a:xfrm>
          <a:prstGeom prst="rect">
            <a:avLst/>
          </a:prstGeom>
          <a:noFill/>
          <a:ln w="9525">
            <a:noFill/>
            <a:miter lim="800000"/>
            <a:headEnd/>
            <a:tailEnd/>
          </a:ln>
          <a:effectLst/>
        </p:spPr>
        <p:txBody>
          <a:bodyPr vert="horz" wrap="square" lIns="94866" tIns="47432" rIns="94866" bIns="47432" numCol="1" anchor="b" anchorCtr="0" compatLnSpc="1">
            <a:prstTxWarp prst="textNoShape">
              <a:avLst/>
            </a:prstTxWarp>
          </a:bodyPr>
          <a:lstStyle>
            <a:lvl1pPr>
              <a:defRPr sz="1300"/>
            </a:lvl1pPr>
          </a:lstStyle>
          <a:p>
            <a:fld id="{DD4CF49E-7A1E-4DAC-8BFB-45AB85721888}" type="slidenum">
              <a:rPr lang="en-US" altLang="ko-KR">
                <a:ea typeface="Arial Unicode MS" panose="020B0604020202020204"/>
              </a:rPr>
              <a:pPr/>
              <a:t>‹#›</a:t>
            </a:fld>
            <a:endParaRPr lang="en-US" altLang="ko-KR" dirty="0">
              <a:ea typeface="Arial Unicode MS" panose="020B0604020202020204"/>
            </a:endParaRPr>
          </a:p>
        </p:txBody>
      </p:sp>
    </p:spTree>
    <p:extLst>
      <p:ext uri="{BB962C8B-B14F-4D97-AF65-F5344CB8AC3E}">
        <p14:creationId xmlns:p14="http://schemas.microsoft.com/office/powerpoint/2010/main" val="401220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2" y="0"/>
            <a:ext cx="3078095" cy="512304"/>
          </a:xfrm>
          <a:prstGeom prst="rect">
            <a:avLst/>
          </a:prstGeom>
          <a:noFill/>
          <a:ln w="9525">
            <a:noFill/>
            <a:miter lim="800000"/>
            <a:headEnd/>
            <a:tailEnd/>
          </a:ln>
          <a:effectLst/>
        </p:spPr>
        <p:txBody>
          <a:bodyPr vert="horz" wrap="square" lIns="94866" tIns="47432" rIns="94866" bIns="47432" numCol="1" anchor="t" anchorCtr="0" compatLnSpc="1">
            <a:prstTxWarp prst="textNoShape">
              <a:avLst/>
            </a:prstTxWarp>
          </a:bodyPr>
          <a:lstStyle>
            <a:lvl1pPr algn="l">
              <a:defRPr sz="1300" smtClean="0">
                <a:ea typeface="굴림" charset="-127"/>
              </a:defRPr>
            </a:lvl1pPr>
          </a:lstStyle>
          <a:p>
            <a:pPr>
              <a:defRPr/>
            </a:pPr>
            <a:endParaRPr lang="en-US" altLang="ko-KR" dirty="0"/>
          </a:p>
        </p:txBody>
      </p:sp>
      <p:sp>
        <p:nvSpPr>
          <p:cNvPr id="29699" name="Rectangle 3"/>
          <p:cNvSpPr>
            <a:spLocks noGrp="1" noChangeArrowheads="1"/>
          </p:cNvSpPr>
          <p:nvPr>
            <p:ph type="dt" idx="1"/>
          </p:nvPr>
        </p:nvSpPr>
        <p:spPr bwMode="auto">
          <a:xfrm>
            <a:off x="4025969" y="0"/>
            <a:ext cx="3078094" cy="512304"/>
          </a:xfrm>
          <a:prstGeom prst="rect">
            <a:avLst/>
          </a:prstGeom>
          <a:noFill/>
          <a:ln w="9525">
            <a:noFill/>
            <a:miter lim="800000"/>
            <a:headEnd/>
            <a:tailEnd/>
          </a:ln>
          <a:effectLst/>
        </p:spPr>
        <p:txBody>
          <a:bodyPr vert="horz" wrap="square" lIns="94866" tIns="47432" rIns="94866" bIns="47432" numCol="1" anchor="t" anchorCtr="0" compatLnSpc="1">
            <a:prstTxWarp prst="textNoShape">
              <a:avLst/>
            </a:prstTxWarp>
          </a:bodyPr>
          <a:lstStyle>
            <a:lvl1pPr>
              <a:defRPr sz="1300" smtClean="0">
                <a:ea typeface="굴림" charset="-127"/>
              </a:defRPr>
            </a:lvl1pPr>
          </a:lstStyle>
          <a:p>
            <a:pPr>
              <a:defRPr/>
            </a:pPr>
            <a:endParaRPr lang="en-US" altLang="ko-KR" dirty="0"/>
          </a:p>
        </p:txBody>
      </p:sp>
      <p:sp>
        <p:nvSpPr>
          <p:cNvPr id="10244" name="Rectangle 4"/>
          <p:cNvSpPr>
            <a:spLocks noGrp="1" noRot="1" noChangeAspect="1" noChangeArrowheads="1" noTextEdit="1"/>
          </p:cNvSpPr>
          <p:nvPr>
            <p:ph type="sldImg" idx="2"/>
          </p:nvPr>
        </p:nvSpPr>
        <p:spPr bwMode="auto">
          <a:xfrm>
            <a:off x="993775" y="766763"/>
            <a:ext cx="5119688" cy="38401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947874" y="4861157"/>
            <a:ext cx="5208316" cy="4605821"/>
          </a:xfrm>
          <a:prstGeom prst="rect">
            <a:avLst/>
          </a:prstGeom>
          <a:noFill/>
          <a:ln w="9525">
            <a:noFill/>
            <a:miter lim="800000"/>
            <a:headEnd/>
            <a:tailEnd/>
          </a:ln>
          <a:effectLst/>
        </p:spPr>
        <p:txBody>
          <a:bodyPr vert="horz" wrap="square" lIns="94866" tIns="47432" rIns="94866" bIns="47432" numCol="1" anchor="t" anchorCtr="0" compatLnSpc="1">
            <a:prstTxWarp prst="textNoShape">
              <a:avLst/>
            </a:prstTxWarp>
          </a:bodyPr>
          <a:lstStyle/>
          <a:p>
            <a:pPr lvl="0"/>
            <a:r>
              <a:rPr lang="ko-KR" altLang="en-US" noProof="0"/>
              <a:t>마스터 문자열 유형을 편집하려면 누르십시오</a:t>
            </a:r>
            <a:r>
              <a:rPr lang="en-US" altLang="ko-KR" noProof="0"/>
              <a:t>.</a:t>
            </a:r>
          </a:p>
          <a:p>
            <a:pPr lvl="1"/>
            <a:r>
              <a:rPr lang="ko-KR" altLang="en-US" noProof="0"/>
              <a:t>둘째 수준</a:t>
            </a:r>
          </a:p>
          <a:p>
            <a:pPr lvl="2"/>
            <a:r>
              <a:rPr lang="ko-KR" altLang="en-US" noProof="0"/>
              <a:t>세째 수준</a:t>
            </a:r>
          </a:p>
          <a:p>
            <a:pPr lvl="3"/>
            <a:r>
              <a:rPr lang="ko-KR" altLang="en-US" noProof="0"/>
              <a:t>네째 수준</a:t>
            </a:r>
          </a:p>
          <a:p>
            <a:pPr lvl="4"/>
            <a:r>
              <a:rPr lang="ko-KR" altLang="en-US" noProof="0"/>
              <a:t>다섯째 수준</a:t>
            </a:r>
          </a:p>
        </p:txBody>
      </p:sp>
      <p:sp>
        <p:nvSpPr>
          <p:cNvPr id="29702" name="Rectangle 6"/>
          <p:cNvSpPr>
            <a:spLocks noGrp="1" noChangeArrowheads="1"/>
          </p:cNvSpPr>
          <p:nvPr>
            <p:ph type="ftr" sz="quarter" idx="4"/>
          </p:nvPr>
        </p:nvSpPr>
        <p:spPr bwMode="auto">
          <a:xfrm>
            <a:off x="2" y="9722309"/>
            <a:ext cx="3078095" cy="512304"/>
          </a:xfrm>
          <a:prstGeom prst="rect">
            <a:avLst/>
          </a:prstGeom>
          <a:noFill/>
          <a:ln w="9525">
            <a:noFill/>
            <a:miter lim="800000"/>
            <a:headEnd/>
            <a:tailEnd/>
          </a:ln>
          <a:effectLst/>
        </p:spPr>
        <p:txBody>
          <a:bodyPr vert="horz" wrap="square" lIns="94866" tIns="47432" rIns="94866" bIns="47432" numCol="1" anchor="b" anchorCtr="0" compatLnSpc="1">
            <a:prstTxWarp prst="textNoShape">
              <a:avLst/>
            </a:prstTxWarp>
          </a:bodyPr>
          <a:lstStyle>
            <a:lvl1pPr algn="l">
              <a:defRPr sz="1300" smtClean="0">
                <a:ea typeface="굴림" charset="-127"/>
              </a:defRPr>
            </a:lvl1pPr>
          </a:lstStyle>
          <a:p>
            <a:pPr>
              <a:defRPr/>
            </a:pPr>
            <a:endParaRPr lang="en-US" altLang="ko-KR" dirty="0"/>
          </a:p>
        </p:txBody>
      </p:sp>
      <p:sp>
        <p:nvSpPr>
          <p:cNvPr id="29703" name="Rectangle 7"/>
          <p:cNvSpPr>
            <a:spLocks noGrp="1" noChangeArrowheads="1"/>
          </p:cNvSpPr>
          <p:nvPr>
            <p:ph type="sldNum" sz="quarter" idx="5"/>
          </p:nvPr>
        </p:nvSpPr>
        <p:spPr bwMode="auto">
          <a:xfrm>
            <a:off x="4025969" y="9722309"/>
            <a:ext cx="3078094" cy="512304"/>
          </a:xfrm>
          <a:prstGeom prst="rect">
            <a:avLst/>
          </a:prstGeom>
          <a:noFill/>
          <a:ln w="9525">
            <a:noFill/>
            <a:miter lim="800000"/>
            <a:headEnd/>
            <a:tailEnd/>
          </a:ln>
          <a:effectLst/>
        </p:spPr>
        <p:txBody>
          <a:bodyPr vert="horz" wrap="square" lIns="94866" tIns="47432" rIns="94866" bIns="47432" numCol="1" anchor="b" anchorCtr="0" compatLnSpc="1">
            <a:prstTxWarp prst="textNoShape">
              <a:avLst/>
            </a:prstTxWarp>
          </a:bodyPr>
          <a:lstStyle>
            <a:lvl1pPr>
              <a:defRPr sz="1300">
                <a:ea typeface="Arial Unicode MS" panose="020B0604020202020204"/>
              </a:defRPr>
            </a:lvl1pPr>
          </a:lstStyle>
          <a:p>
            <a:fld id="{AB5A4E16-59B6-4380-A090-F229DCC25A52}" type="slidenum">
              <a:rPr lang="en-US" altLang="ko-KR" smtClean="0"/>
              <a:pPr/>
              <a:t>‹#›</a:t>
            </a:fld>
            <a:endParaRPr lang="en-US" altLang="ko-KR" dirty="0"/>
          </a:p>
        </p:txBody>
      </p:sp>
    </p:spTree>
    <p:extLst>
      <p:ext uri="{BB962C8B-B14F-4D97-AF65-F5344CB8AC3E}">
        <p14:creationId xmlns:p14="http://schemas.microsoft.com/office/powerpoint/2010/main" val="455448329"/>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1pPr>
    <a:lvl2pPr marL="457200"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2pPr>
    <a:lvl3pPr marL="914400"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3pPr>
    <a:lvl4pPr marL="1371600"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4pPr>
    <a:lvl5pPr marL="1828800"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785" indent="-296456" eaLnBrk="0" hangingPunct="0">
              <a:defRPr kumimoji="1" sz="1500">
                <a:solidFill>
                  <a:schemeClr val="tx1"/>
                </a:solidFill>
                <a:latin typeface="Times New Roman" panose="02020603050405020304" pitchFamily="18" charset="0"/>
                <a:ea typeface="굴림" panose="020B0600000101010101" pitchFamily="50" charset="-127"/>
              </a:defRPr>
            </a:lvl2pPr>
            <a:lvl3pPr marL="1185824" indent="-237165" eaLnBrk="0" hangingPunct="0">
              <a:defRPr kumimoji="1" sz="1500">
                <a:solidFill>
                  <a:schemeClr val="tx1"/>
                </a:solidFill>
                <a:latin typeface="Times New Roman" panose="02020603050405020304" pitchFamily="18" charset="0"/>
                <a:ea typeface="굴림" panose="020B0600000101010101" pitchFamily="50" charset="-127"/>
              </a:defRPr>
            </a:lvl3pPr>
            <a:lvl4pPr marL="1660154" indent="-237165" eaLnBrk="0" hangingPunct="0">
              <a:defRPr kumimoji="1" sz="1500">
                <a:solidFill>
                  <a:schemeClr val="tx1"/>
                </a:solidFill>
                <a:latin typeface="Times New Roman" panose="02020603050405020304" pitchFamily="18" charset="0"/>
                <a:ea typeface="굴림" panose="020B0600000101010101" pitchFamily="50" charset="-127"/>
              </a:defRPr>
            </a:lvl4pPr>
            <a:lvl5pPr marL="2134483" indent="-237165" eaLnBrk="0" hangingPunct="0">
              <a:defRPr kumimoji="1" sz="1500">
                <a:solidFill>
                  <a:schemeClr val="tx1"/>
                </a:solidFill>
                <a:latin typeface="Times New Roman" panose="02020603050405020304" pitchFamily="18" charset="0"/>
                <a:ea typeface="굴림" panose="020B0600000101010101" pitchFamily="50" charset="-127"/>
              </a:defRPr>
            </a:lvl5pPr>
            <a:lvl6pPr marL="2608813"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14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47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1801"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4E405A51-0FCF-4C5A-9D2E-EBF423E8C4A1}" type="slidenum">
              <a:rPr lang="en-US" altLang="ko-KR" sz="1300"/>
              <a:pPr eaLnBrk="1" hangingPunct="1"/>
              <a:t>1</a:t>
            </a:fld>
            <a:endParaRPr lang="en-US" altLang="ko-KR" sz="130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809148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sldNum" idx="12"/>
          </p:nvPr>
        </p:nvSpPr>
        <p:spPr>
          <a:xfrm>
            <a:off x="4023991" y="9721107"/>
            <a:ext cx="3078427" cy="513507"/>
          </a:xfrm>
          <a:prstGeom prst="rect">
            <a:avLst/>
          </a:prstGeom>
          <a:noFill/>
          <a:ln>
            <a:noFill/>
          </a:ln>
        </p:spPr>
        <p:txBody>
          <a:bodyPr lIns="95472" tIns="47736" rIns="95472" bIns="47736" anchor="b" anchorCtr="0">
            <a:noAutofit/>
          </a:bodyPr>
          <a:lstStyle/>
          <a:p>
            <a:pPr>
              <a:buSzPct val="25000"/>
            </a:pPr>
            <a:fld id="{00000000-1234-1234-1234-123412341234}" type="slidenum">
              <a:rPr lang="en-US">
                <a:solidFill>
                  <a:prstClr val="black"/>
                </a:solidFill>
              </a:rPr>
              <a:pPr>
                <a:buSzPct val="25000"/>
              </a:pPr>
              <a:t>3</a:t>
            </a:fld>
            <a:endParaRPr lang="en-US" dirty="0">
              <a:solidFill>
                <a:prstClr val="black"/>
              </a:solidFill>
            </a:endParaRPr>
          </a:p>
        </p:txBody>
      </p:sp>
      <p:sp>
        <p:nvSpPr>
          <p:cNvPr id="108" name="Shape 108"/>
          <p:cNvSpPr>
            <a:spLocks noGrp="1" noRot="1" noChangeAspect="1"/>
          </p:cNvSpPr>
          <p:nvPr>
            <p:ph type="sldImg" idx="2"/>
          </p:nvPr>
        </p:nvSpPr>
        <p:spPr>
          <a:xfrm>
            <a:off x="1001713" y="773113"/>
            <a:ext cx="5143500" cy="38576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9" name="Shape 109"/>
          <p:cNvSpPr txBox="1">
            <a:spLocks noGrp="1"/>
          </p:cNvSpPr>
          <p:nvPr>
            <p:ph type="body" idx="1"/>
          </p:nvPr>
        </p:nvSpPr>
        <p:spPr>
          <a:xfrm>
            <a:off x="953455" y="4887732"/>
            <a:ext cx="5238973" cy="4631001"/>
          </a:xfrm>
          <a:prstGeom prst="rect">
            <a:avLst/>
          </a:prstGeom>
          <a:noFill/>
          <a:ln>
            <a:noFill/>
          </a:ln>
        </p:spPr>
        <p:txBody>
          <a:bodyPr lIns="95472" tIns="47736" rIns="95472" bIns="47736" anchor="t" anchorCtr="0">
            <a:noAutofit/>
          </a:bodyPr>
          <a:lstStyle/>
          <a:p>
            <a:pPr>
              <a:spcBef>
                <a:spcPts val="0"/>
              </a:spcBef>
              <a:buSzPct val="25000"/>
            </a:pPr>
            <a:endParaRPr>
              <a:solidFill>
                <a:schemeClr val="dk1"/>
              </a:solidFill>
              <a:latin typeface="Arial"/>
              <a:ea typeface="Arial"/>
              <a:cs typeface="Arial"/>
              <a:sym typeface="Arial"/>
            </a:endParaRPr>
          </a:p>
        </p:txBody>
      </p:sp>
    </p:spTree>
    <p:extLst>
      <p:ext uri="{BB962C8B-B14F-4D97-AF65-F5344CB8AC3E}">
        <p14:creationId xmlns:p14="http://schemas.microsoft.com/office/powerpoint/2010/main" val="4052782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sldNum" idx="12"/>
          </p:nvPr>
        </p:nvSpPr>
        <p:spPr>
          <a:xfrm>
            <a:off x="4023991" y="9721107"/>
            <a:ext cx="3078427" cy="513507"/>
          </a:xfrm>
          <a:prstGeom prst="rect">
            <a:avLst/>
          </a:prstGeom>
          <a:noFill/>
          <a:ln>
            <a:noFill/>
          </a:ln>
        </p:spPr>
        <p:txBody>
          <a:bodyPr lIns="95472" tIns="47736" rIns="95472" bIns="47736" anchor="b" anchorCtr="0">
            <a:noAutofit/>
          </a:bodyPr>
          <a:lstStyle/>
          <a:p>
            <a:pPr>
              <a:buSzPct val="25000"/>
            </a:pPr>
            <a:fld id="{00000000-1234-1234-1234-123412341234}" type="slidenum">
              <a:rPr lang="en-US">
                <a:solidFill>
                  <a:prstClr val="black"/>
                </a:solidFill>
              </a:rPr>
              <a:pPr>
                <a:buSzPct val="25000"/>
              </a:pPr>
              <a:t>4</a:t>
            </a:fld>
            <a:endParaRPr lang="en-US" dirty="0">
              <a:solidFill>
                <a:prstClr val="black"/>
              </a:solidFill>
            </a:endParaRPr>
          </a:p>
        </p:txBody>
      </p:sp>
      <p:sp>
        <p:nvSpPr>
          <p:cNvPr id="116" name="Shape 116"/>
          <p:cNvSpPr>
            <a:spLocks noGrp="1" noRot="1" noChangeAspect="1"/>
          </p:cNvSpPr>
          <p:nvPr>
            <p:ph type="sldImg" idx="2"/>
          </p:nvPr>
        </p:nvSpPr>
        <p:spPr>
          <a:xfrm>
            <a:off x="1250950" y="1281113"/>
            <a:ext cx="4602163" cy="34512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7" name="Shape 117"/>
          <p:cNvSpPr txBox="1">
            <a:spLocks noGrp="1"/>
          </p:cNvSpPr>
          <p:nvPr>
            <p:ph type="body" idx="1"/>
          </p:nvPr>
        </p:nvSpPr>
        <p:spPr>
          <a:xfrm>
            <a:off x="710409" y="4925407"/>
            <a:ext cx="5683249" cy="4029878"/>
          </a:xfrm>
          <a:prstGeom prst="rect">
            <a:avLst/>
          </a:prstGeom>
          <a:noFill/>
          <a:ln>
            <a:noFill/>
          </a:ln>
        </p:spPr>
        <p:txBody>
          <a:bodyPr lIns="95472" tIns="47736" rIns="95472" bIns="47736" anchor="t" anchorCtr="0">
            <a:noAutofit/>
          </a:bodyPr>
          <a:lstStyle/>
          <a:p>
            <a:pPr>
              <a:spcBef>
                <a:spcPts val="0"/>
              </a:spcBef>
              <a:buSzPct val="25000"/>
            </a:pPr>
            <a:endParaRPr>
              <a:solidFill>
                <a:schemeClr val="dk1"/>
              </a:solidFill>
              <a:latin typeface="Arial"/>
              <a:ea typeface="Arial"/>
              <a:cs typeface="Arial"/>
              <a:sym typeface="Arial"/>
            </a:endParaRPr>
          </a:p>
        </p:txBody>
      </p:sp>
    </p:spTree>
    <p:extLst>
      <p:ext uri="{BB962C8B-B14F-4D97-AF65-F5344CB8AC3E}">
        <p14:creationId xmlns:p14="http://schemas.microsoft.com/office/powerpoint/2010/main" val="274118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txBox="1">
            <a:spLocks noGrp="1"/>
          </p:cNvSpPr>
          <p:nvPr>
            <p:ph type="sldNum" idx="12"/>
          </p:nvPr>
        </p:nvSpPr>
        <p:spPr>
          <a:xfrm>
            <a:off x="4023991" y="9721107"/>
            <a:ext cx="3078427" cy="513507"/>
          </a:xfrm>
          <a:prstGeom prst="rect">
            <a:avLst/>
          </a:prstGeom>
          <a:noFill/>
          <a:ln>
            <a:noFill/>
          </a:ln>
        </p:spPr>
        <p:txBody>
          <a:bodyPr lIns="95472" tIns="47736" rIns="95472" bIns="47736" anchor="b" anchorCtr="0">
            <a:noAutofit/>
          </a:bodyPr>
          <a:lstStyle/>
          <a:p>
            <a:pPr>
              <a:buSzPct val="25000"/>
            </a:pPr>
            <a:fld id="{00000000-1234-1234-1234-123412341234}" type="slidenum">
              <a:rPr lang="en-US">
                <a:solidFill>
                  <a:prstClr val="black"/>
                </a:solidFill>
              </a:rPr>
              <a:pPr>
                <a:buSzPct val="25000"/>
              </a:pPr>
              <a:t>5</a:t>
            </a:fld>
            <a:endParaRPr lang="en-US" dirty="0">
              <a:solidFill>
                <a:prstClr val="black"/>
              </a:solidFill>
            </a:endParaRPr>
          </a:p>
        </p:txBody>
      </p:sp>
      <p:sp>
        <p:nvSpPr>
          <p:cNvPr id="125" name="Shape 125"/>
          <p:cNvSpPr>
            <a:spLocks noGrp="1" noRot="1" noChangeAspect="1"/>
          </p:cNvSpPr>
          <p:nvPr>
            <p:ph type="sldImg" idx="2"/>
          </p:nvPr>
        </p:nvSpPr>
        <p:spPr>
          <a:xfrm>
            <a:off x="1001713" y="773113"/>
            <a:ext cx="5143500" cy="38576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6" name="Shape 126"/>
          <p:cNvSpPr txBox="1">
            <a:spLocks noGrp="1"/>
          </p:cNvSpPr>
          <p:nvPr>
            <p:ph type="body" idx="1"/>
          </p:nvPr>
        </p:nvSpPr>
        <p:spPr>
          <a:xfrm>
            <a:off x="953455" y="4887732"/>
            <a:ext cx="5238973" cy="4631001"/>
          </a:xfrm>
          <a:prstGeom prst="rect">
            <a:avLst/>
          </a:prstGeom>
          <a:noFill/>
          <a:ln>
            <a:noFill/>
          </a:ln>
        </p:spPr>
        <p:txBody>
          <a:bodyPr lIns="95472" tIns="47736" rIns="95472" bIns="47736" anchor="t" anchorCtr="0">
            <a:noAutofit/>
          </a:bodyPr>
          <a:lstStyle/>
          <a:p>
            <a:pPr>
              <a:spcBef>
                <a:spcPts val="0"/>
              </a:spcBef>
              <a:buSzPct val="25000"/>
            </a:pPr>
            <a:endParaRPr>
              <a:solidFill>
                <a:schemeClr val="dk1"/>
              </a:solidFill>
              <a:latin typeface="Arial"/>
              <a:ea typeface="Arial"/>
              <a:cs typeface="Arial"/>
              <a:sym typeface="Arial"/>
            </a:endParaRPr>
          </a:p>
        </p:txBody>
      </p:sp>
    </p:spTree>
    <p:extLst>
      <p:ext uri="{BB962C8B-B14F-4D97-AF65-F5344CB8AC3E}">
        <p14:creationId xmlns:p14="http://schemas.microsoft.com/office/powerpoint/2010/main" val="3518949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785" indent="-296456" eaLnBrk="0" hangingPunct="0">
              <a:defRPr kumimoji="1" sz="1500">
                <a:solidFill>
                  <a:schemeClr val="tx1"/>
                </a:solidFill>
                <a:latin typeface="Times New Roman" panose="02020603050405020304" pitchFamily="18" charset="0"/>
                <a:ea typeface="굴림" panose="020B0600000101010101" pitchFamily="50" charset="-127"/>
              </a:defRPr>
            </a:lvl2pPr>
            <a:lvl3pPr marL="1185824" indent="-237165" eaLnBrk="0" hangingPunct="0">
              <a:defRPr kumimoji="1" sz="1500">
                <a:solidFill>
                  <a:schemeClr val="tx1"/>
                </a:solidFill>
                <a:latin typeface="Times New Roman" panose="02020603050405020304" pitchFamily="18" charset="0"/>
                <a:ea typeface="굴림" panose="020B0600000101010101" pitchFamily="50" charset="-127"/>
              </a:defRPr>
            </a:lvl3pPr>
            <a:lvl4pPr marL="1660154" indent="-237165" eaLnBrk="0" hangingPunct="0">
              <a:defRPr kumimoji="1" sz="1500">
                <a:solidFill>
                  <a:schemeClr val="tx1"/>
                </a:solidFill>
                <a:latin typeface="Times New Roman" panose="02020603050405020304" pitchFamily="18" charset="0"/>
                <a:ea typeface="굴림" panose="020B0600000101010101" pitchFamily="50" charset="-127"/>
              </a:defRPr>
            </a:lvl4pPr>
            <a:lvl5pPr marL="2134483" indent="-237165" eaLnBrk="0" hangingPunct="0">
              <a:defRPr kumimoji="1" sz="1500">
                <a:solidFill>
                  <a:schemeClr val="tx1"/>
                </a:solidFill>
                <a:latin typeface="Times New Roman" panose="02020603050405020304" pitchFamily="18" charset="0"/>
                <a:ea typeface="굴림" panose="020B0600000101010101" pitchFamily="50" charset="-127"/>
              </a:defRPr>
            </a:lvl5pPr>
            <a:lvl6pPr marL="2608813"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14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47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1801"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5D2E0CA5-2C7F-4A43-B6E9-009DAE44685A}" type="slidenum">
              <a:rPr lang="en-US" altLang="ko-KR" sz="1300"/>
              <a:pPr eaLnBrk="1" hangingPunct="1"/>
              <a:t>6</a:t>
            </a:fld>
            <a:endParaRPr lang="en-US" altLang="ko-KR" sz="130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148128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785" indent="-296456" eaLnBrk="0" hangingPunct="0">
              <a:defRPr kumimoji="1" sz="1500">
                <a:solidFill>
                  <a:schemeClr val="tx1"/>
                </a:solidFill>
                <a:latin typeface="Times New Roman" panose="02020603050405020304" pitchFamily="18" charset="0"/>
                <a:ea typeface="굴림" panose="020B0600000101010101" pitchFamily="50" charset="-127"/>
              </a:defRPr>
            </a:lvl2pPr>
            <a:lvl3pPr marL="1185824" indent="-237165" eaLnBrk="0" hangingPunct="0">
              <a:defRPr kumimoji="1" sz="1500">
                <a:solidFill>
                  <a:schemeClr val="tx1"/>
                </a:solidFill>
                <a:latin typeface="Times New Roman" panose="02020603050405020304" pitchFamily="18" charset="0"/>
                <a:ea typeface="굴림" panose="020B0600000101010101" pitchFamily="50" charset="-127"/>
              </a:defRPr>
            </a:lvl3pPr>
            <a:lvl4pPr marL="1660154" indent="-237165" eaLnBrk="0" hangingPunct="0">
              <a:defRPr kumimoji="1" sz="1500">
                <a:solidFill>
                  <a:schemeClr val="tx1"/>
                </a:solidFill>
                <a:latin typeface="Times New Roman" panose="02020603050405020304" pitchFamily="18" charset="0"/>
                <a:ea typeface="굴림" panose="020B0600000101010101" pitchFamily="50" charset="-127"/>
              </a:defRPr>
            </a:lvl4pPr>
            <a:lvl5pPr marL="2134483" indent="-237165" eaLnBrk="0" hangingPunct="0">
              <a:defRPr kumimoji="1" sz="1500">
                <a:solidFill>
                  <a:schemeClr val="tx1"/>
                </a:solidFill>
                <a:latin typeface="Times New Roman" panose="02020603050405020304" pitchFamily="18" charset="0"/>
                <a:ea typeface="굴림" panose="020B0600000101010101" pitchFamily="50" charset="-127"/>
              </a:defRPr>
            </a:lvl5pPr>
            <a:lvl6pPr marL="2608813"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14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47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1801"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9CF50E9D-D2A7-4E76-A5BA-5C3CC22D51C7}" type="slidenum">
              <a:rPr lang="en-US" altLang="ko-KR" sz="1300"/>
              <a:pPr eaLnBrk="1" hangingPunct="1"/>
              <a:t>7</a:t>
            </a:fld>
            <a:endParaRPr lang="en-US" altLang="ko-KR" sz="130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403883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785" indent="-296456" eaLnBrk="0" hangingPunct="0">
              <a:defRPr kumimoji="1" sz="1500">
                <a:solidFill>
                  <a:schemeClr val="tx1"/>
                </a:solidFill>
                <a:latin typeface="Times New Roman" panose="02020603050405020304" pitchFamily="18" charset="0"/>
                <a:ea typeface="굴림" panose="020B0600000101010101" pitchFamily="50" charset="-127"/>
              </a:defRPr>
            </a:lvl2pPr>
            <a:lvl3pPr marL="1185824" indent="-237165" eaLnBrk="0" hangingPunct="0">
              <a:defRPr kumimoji="1" sz="1500">
                <a:solidFill>
                  <a:schemeClr val="tx1"/>
                </a:solidFill>
                <a:latin typeface="Times New Roman" panose="02020603050405020304" pitchFamily="18" charset="0"/>
                <a:ea typeface="굴림" panose="020B0600000101010101" pitchFamily="50" charset="-127"/>
              </a:defRPr>
            </a:lvl3pPr>
            <a:lvl4pPr marL="1660154" indent="-237165" eaLnBrk="0" hangingPunct="0">
              <a:defRPr kumimoji="1" sz="1500">
                <a:solidFill>
                  <a:schemeClr val="tx1"/>
                </a:solidFill>
                <a:latin typeface="Times New Roman" panose="02020603050405020304" pitchFamily="18" charset="0"/>
                <a:ea typeface="굴림" panose="020B0600000101010101" pitchFamily="50" charset="-127"/>
              </a:defRPr>
            </a:lvl4pPr>
            <a:lvl5pPr marL="2134483" indent="-237165" eaLnBrk="0" hangingPunct="0">
              <a:defRPr kumimoji="1" sz="1500">
                <a:solidFill>
                  <a:schemeClr val="tx1"/>
                </a:solidFill>
                <a:latin typeface="Times New Roman" panose="02020603050405020304" pitchFamily="18" charset="0"/>
                <a:ea typeface="굴림" panose="020B0600000101010101" pitchFamily="50" charset="-127"/>
              </a:defRPr>
            </a:lvl5pPr>
            <a:lvl6pPr marL="2608813"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14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47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1801"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9CF50E9D-D2A7-4E76-A5BA-5C3CC22D51C7}" type="slidenum">
              <a:rPr lang="en-US" altLang="ko-KR" sz="1300"/>
              <a:pPr eaLnBrk="1" hangingPunct="1"/>
              <a:t>8</a:t>
            </a:fld>
            <a:endParaRPr lang="en-US" altLang="ko-KR" sz="130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506262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785" indent="-296456" eaLnBrk="0" hangingPunct="0">
              <a:defRPr kumimoji="1" sz="1500">
                <a:solidFill>
                  <a:schemeClr val="tx1"/>
                </a:solidFill>
                <a:latin typeface="Times New Roman" panose="02020603050405020304" pitchFamily="18" charset="0"/>
                <a:ea typeface="굴림" panose="020B0600000101010101" pitchFamily="50" charset="-127"/>
              </a:defRPr>
            </a:lvl2pPr>
            <a:lvl3pPr marL="1185824" indent="-237165" eaLnBrk="0" hangingPunct="0">
              <a:defRPr kumimoji="1" sz="1500">
                <a:solidFill>
                  <a:schemeClr val="tx1"/>
                </a:solidFill>
                <a:latin typeface="Times New Roman" panose="02020603050405020304" pitchFamily="18" charset="0"/>
                <a:ea typeface="굴림" panose="020B0600000101010101" pitchFamily="50" charset="-127"/>
              </a:defRPr>
            </a:lvl3pPr>
            <a:lvl4pPr marL="1660154" indent="-237165" eaLnBrk="0" hangingPunct="0">
              <a:defRPr kumimoji="1" sz="1500">
                <a:solidFill>
                  <a:schemeClr val="tx1"/>
                </a:solidFill>
                <a:latin typeface="Times New Roman" panose="02020603050405020304" pitchFamily="18" charset="0"/>
                <a:ea typeface="굴림" panose="020B0600000101010101" pitchFamily="50" charset="-127"/>
              </a:defRPr>
            </a:lvl4pPr>
            <a:lvl5pPr marL="2134483" indent="-237165" eaLnBrk="0" hangingPunct="0">
              <a:defRPr kumimoji="1" sz="1500">
                <a:solidFill>
                  <a:schemeClr val="tx1"/>
                </a:solidFill>
                <a:latin typeface="Times New Roman" panose="02020603050405020304" pitchFamily="18" charset="0"/>
                <a:ea typeface="굴림" panose="020B0600000101010101" pitchFamily="50" charset="-127"/>
              </a:defRPr>
            </a:lvl5pPr>
            <a:lvl6pPr marL="2608813"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14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472"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1801" indent="-237165"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1D69C200-A0C0-420F-9286-04E6227E3B0D}" type="slidenum">
              <a:rPr lang="en-US" altLang="ko-KR" sz="1300"/>
              <a:pPr eaLnBrk="1" hangingPunct="1"/>
              <a:t>9</a:t>
            </a:fld>
            <a:endParaRPr lang="en-US" altLang="ko-KR" sz="130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511117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143000" y="1122363"/>
            <a:ext cx="6858000" cy="2387600"/>
          </a:xfrm>
        </p:spPr>
        <p:txBody>
          <a:bodyPr anchor="b"/>
          <a:lstStyle>
            <a:lvl1pPr algn="ctr">
              <a:defRPr sz="4500"/>
            </a:lvl1pPr>
          </a:lstStyle>
          <a:p>
            <a:r>
              <a:rPr lang="ko-KR" altLang="en-US" dirty="0"/>
              <a:t>마스터 제목 스타일 편집</a:t>
            </a:r>
          </a:p>
        </p:txBody>
      </p:sp>
      <p:sp>
        <p:nvSpPr>
          <p:cNvPr id="3" name="부제목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ko-KR" altLang="en-US" dirty="0"/>
              <a:t>클릭하여 마스터 부제목 스타일 편집</a:t>
            </a:r>
          </a:p>
        </p:txBody>
      </p:sp>
      <p:sp>
        <p:nvSpPr>
          <p:cNvPr id="4" name="날짜 개체 틀 3"/>
          <p:cNvSpPr>
            <a:spLocks noGrp="1"/>
          </p:cNvSpPr>
          <p:nvPr>
            <p:ph type="dt" sz="half" idx="10"/>
          </p:nvPr>
        </p:nvSpPr>
        <p:spPr/>
        <p:txBody>
          <a:bodyPr/>
          <a:lstStyle>
            <a:lvl1pPr>
              <a:defRPr/>
            </a:lvl1pPr>
          </a:lstStyle>
          <a:p>
            <a:pPr>
              <a:defRPr/>
            </a:pPr>
            <a:endParaRPr lang="ko-KR" altLang="ko-KR" dirty="0"/>
          </a:p>
        </p:txBody>
      </p:sp>
      <p:sp>
        <p:nvSpPr>
          <p:cNvPr id="5" name="바닥글 개체 틀 4"/>
          <p:cNvSpPr>
            <a:spLocks noGrp="1"/>
          </p:cNvSpPr>
          <p:nvPr>
            <p:ph type="ftr" sz="quarter" idx="11"/>
          </p:nvPr>
        </p:nvSpPr>
        <p:spPr/>
        <p:txBody>
          <a:bodyPr/>
          <a:lstStyle>
            <a:lvl1pPr>
              <a:defRPr/>
            </a:lvl1pPr>
          </a:lstStyle>
          <a:p>
            <a:pPr>
              <a:defRPr/>
            </a:pPr>
            <a:endParaRPr lang="en-US" altLang="ko-KR" dirty="0"/>
          </a:p>
        </p:txBody>
      </p:sp>
      <p:sp>
        <p:nvSpPr>
          <p:cNvPr id="6" name="슬라이드 번호 개체 틀 5"/>
          <p:cNvSpPr>
            <a:spLocks noGrp="1"/>
          </p:cNvSpPr>
          <p:nvPr>
            <p:ph type="sldNum" sz="quarter" idx="12"/>
          </p:nvPr>
        </p:nvSpPr>
        <p:spPr/>
        <p:txBody>
          <a:bodyPr/>
          <a:lstStyle>
            <a:lvl1pPr>
              <a:defRPr/>
            </a:lvl1pPr>
          </a:lstStyle>
          <a:p>
            <a:fld id="{CD765FAE-B4A9-4C60-9693-5587A7BE51A3}" type="slidenum">
              <a:rPr lang="en-US" altLang="ko-KR" smtClean="0"/>
              <a:pPr/>
              <a:t>‹#›</a:t>
            </a:fld>
            <a:endParaRPr lang="en-US" altLang="ko-KR" dirty="0"/>
          </a:p>
        </p:txBody>
      </p:sp>
    </p:spTree>
    <p:extLst>
      <p:ext uri="{BB962C8B-B14F-4D97-AF65-F5344CB8AC3E}">
        <p14:creationId xmlns:p14="http://schemas.microsoft.com/office/powerpoint/2010/main" val="1171030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endParaRPr lang="ko-KR"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897431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endParaRPr lang="ko-KR"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364464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endParaRPr lang="ko-KR"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43034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ko-KR"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152542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endParaRPr lang="ko-KR"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59614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endParaRPr lang="ko-KR"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755241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169892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1664222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제목 및 표">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917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dirty="0"/>
              <a:t>마스터 제목 스타일 편집</a:t>
            </a:r>
          </a:p>
        </p:txBody>
      </p:sp>
      <p:sp>
        <p:nvSpPr>
          <p:cNvPr id="3" name="내용 개체 틀 2"/>
          <p:cNvSpPr>
            <a:spLocks noGrp="1"/>
          </p:cNvSpPr>
          <p:nvPr>
            <p:ph idx="1"/>
          </p:nvPr>
        </p:nvSpPr>
        <p:spPr/>
        <p:txBody>
          <a:bodyPr/>
          <a:lstStyle>
            <a:lvl1pPr>
              <a:defRPr/>
            </a:lvl1pPr>
            <a:lvl2pPr>
              <a:defRPr/>
            </a:lvl2pPr>
            <a:lvl3pPr>
              <a:defRPr/>
            </a:lvl3pPr>
            <a:lvl4pPr>
              <a:defRPr/>
            </a:lvl4pPr>
            <a:lvl5pPr>
              <a:defRPr/>
            </a:lvl5pPr>
          </a:lstStyle>
          <a:p>
            <a:pPr lvl="0"/>
            <a:r>
              <a:rPr lang="ko-KR" altLang="en-US" dirty="0"/>
              <a:t>마스터 텍스트 스타일 편집</a:t>
            </a:r>
          </a:p>
          <a:p>
            <a:pPr lvl="1"/>
            <a:r>
              <a:rPr lang="ko-KR" altLang="en-US" dirty="0"/>
              <a:t>둘째 수준</a:t>
            </a:r>
          </a:p>
          <a:p>
            <a:pPr lvl="2"/>
            <a:r>
              <a:rPr lang="ko-KR" altLang="en-US" dirty="0"/>
              <a:t>셋째 수준</a:t>
            </a:r>
          </a:p>
          <a:p>
            <a:pPr lvl="3"/>
            <a:r>
              <a:rPr lang="ko-KR" altLang="en-US" dirty="0"/>
              <a:t>넷째 수준</a:t>
            </a:r>
          </a:p>
          <a:p>
            <a:pPr lvl="4"/>
            <a:r>
              <a:rPr lang="ko-KR" altLang="en-US" dirty="0"/>
              <a:t>다섯째 수준</a:t>
            </a:r>
          </a:p>
        </p:txBody>
      </p:sp>
      <p:sp>
        <p:nvSpPr>
          <p:cNvPr id="4" name="날짜 개체 틀 3"/>
          <p:cNvSpPr>
            <a:spLocks noGrp="1"/>
          </p:cNvSpPr>
          <p:nvPr>
            <p:ph type="dt" sz="half" idx="10"/>
          </p:nvPr>
        </p:nvSpPr>
        <p:spPr/>
        <p:txBody>
          <a:bodyPr/>
          <a:lstStyle>
            <a:lvl1pPr>
              <a:defRPr/>
            </a:lvl1pPr>
          </a:lstStyle>
          <a:p>
            <a:pPr>
              <a:defRPr/>
            </a:pPr>
            <a:endParaRPr lang="ko-KR" altLang="ko-KR" dirty="0"/>
          </a:p>
        </p:txBody>
      </p:sp>
      <p:sp>
        <p:nvSpPr>
          <p:cNvPr id="5" name="바닥글 개체 틀 4"/>
          <p:cNvSpPr>
            <a:spLocks noGrp="1"/>
          </p:cNvSpPr>
          <p:nvPr>
            <p:ph type="ftr" sz="quarter" idx="11"/>
          </p:nvPr>
        </p:nvSpPr>
        <p:spPr/>
        <p:txBody>
          <a:bodyPr/>
          <a:lstStyle>
            <a:lvl1pPr>
              <a:defRPr/>
            </a:lvl1pPr>
          </a:lstStyle>
          <a:p>
            <a:pPr>
              <a:defRPr/>
            </a:pPr>
            <a:endParaRPr lang="en-US" altLang="ko-KR" dirty="0"/>
          </a:p>
        </p:txBody>
      </p:sp>
      <p:sp>
        <p:nvSpPr>
          <p:cNvPr id="6" name="슬라이드 번호 개체 틀 5"/>
          <p:cNvSpPr>
            <a:spLocks noGrp="1"/>
          </p:cNvSpPr>
          <p:nvPr>
            <p:ph type="sldNum" sz="quarter" idx="12"/>
          </p:nvPr>
        </p:nvSpPr>
        <p:spPr/>
        <p:txBody>
          <a:bodyPr/>
          <a:lstStyle>
            <a:lvl1pPr>
              <a:defRPr/>
            </a:lvl1pPr>
          </a:lstStyle>
          <a:p>
            <a:fld id="{D30134D2-0692-4ABD-A06A-36CAA0349D6B}" type="slidenum">
              <a:rPr lang="en-US" altLang="ko-KR" smtClean="0"/>
              <a:pPr/>
              <a:t>‹#›</a:t>
            </a:fld>
            <a:endParaRPr lang="en-US" altLang="ko-KR" dirty="0"/>
          </a:p>
        </p:txBody>
      </p:sp>
    </p:spTree>
    <p:extLst>
      <p:ext uri="{BB962C8B-B14F-4D97-AF65-F5344CB8AC3E}">
        <p14:creationId xmlns:p14="http://schemas.microsoft.com/office/powerpoint/2010/main" val="3098351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lvl1pPr>
              <a:defRPr/>
            </a:lvl1pPr>
          </a:lstStyle>
          <a:p>
            <a:pPr>
              <a:defRPr/>
            </a:pPr>
            <a:endParaRPr lang="ko-KR" altLang="ko-KR" dirty="0"/>
          </a:p>
        </p:txBody>
      </p:sp>
      <p:sp>
        <p:nvSpPr>
          <p:cNvPr id="3" name="바닥글 개체 틀 2"/>
          <p:cNvSpPr>
            <a:spLocks noGrp="1"/>
          </p:cNvSpPr>
          <p:nvPr>
            <p:ph type="ftr" sz="quarter" idx="11"/>
          </p:nvPr>
        </p:nvSpPr>
        <p:spPr/>
        <p:txBody>
          <a:bodyPr/>
          <a:lstStyle>
            <a:lvl1pPr>
              <a:defRPr/>
            </a:lvl1pPr>
          </a:lstStyle>
          <a:p>
            <a:pPr>
              <a:defRPr/>
            </a:pPr>
            <a:endParaRPr lang="en-US" altLang="ko-KR" dirty="0"/>
          </a:p>
        </p:txBody>
      </p:sp>
      <p:sp>
        <p:nvSpPr>
          <p:cNvPr id="4" name="슬라이드 번호 개체 틀 3"/>
          <p:cNvSpPr>
            <a:spLocks noGrp="1"/>
          </p:cNvSpPr>
          <p:nvPr>
            <p:ph type="sldNum" sz="quarter" idx="12"/>
          </p:nvPr>
        </p:nvSpPr>
        <p:spPr/>
        <p:txBody>
          <a:bodyPr/>
          <a:lstStyle>
            <a:lvl1pPr>
              <a:defRPr/>
            </a:lvl1pPr>
          </a:lstStyle>
          <a:p>
            <a:fld id="{54CFF62C-D156-4661-96F7-F46F2717B0D5}" type="slidenum">
              <a:rPr lang="en-US" altLang="ko-KR" smtClean="0"/>
              <a:pPr/>
              <a:t>‹#›</a:t>
            </a:fld>
            <a:endParaRPr lang="en-US" altLang="ko-KR" dirty="0"/>
          </a:p>
        </p:txBody>
      </p:sp>
    </p:spTree>
    <p:extLst>
      <p:ext uri="{BB962C8B-B14F-4D97-AF65-F5344CB8AC3E}">
        <p14:creationId xmlns:p14="http://schemas.microsoft.com/office/powerpoint/2010/main" val="72003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빈 화면">
    <p:spTree>
      <p:nvGrpSpPr>
        <p:cNvPr id="1" name=""/>
        <p:cNvGrpSpPr/>
        <p:nvPr/>
      </p:nvGrpSpPr>
      <p:grpSpPr>
        <a:xfrm>
          <a:off x="0" y="0"/>
          <a:ext cx="0" cy="0"/>
          <a:chOff x="0" y="0"/>
          <a:chExt cx="0" cy="0"/>
        </a:xfrm>
      </p:grpSpPr>
      <p:sp>
        <p:nvSpPr>
          <p:cNvPr id="3" name="Title 2"/>
          <p:cNvSpPr>
            <a:spLocks noGrp="1" noChangeArrowheads="1"/>
          </p:cNvSpPr>
          <p:nvPr>
            <p:ph type="title"/>
          </p:nvPr>
        </p:nvSpPr>
        <p:spPr bwMode="auto">
          <a:xfrm>
            <a:off x="179388" y="66368"/>
            <a:ext cx="8208962" cy="566717"/>
          </a:xfrm>
          <a:prstGeom prst="rect">
            <a:avLst/>
          </a:prstGeom>
          <a:noFill/>
          <a:ln w="9525">
            <a:noFill/>
            <a:miter lim="800000"/>
            <a:headEnd/>
            <a:tailEnd/>
          </a:ln>
          <a:effectLst/>
        </p:spPr>
        <p:txBody>
          <a:bodyPr>
            <a:normAutofit/>
          </a:bodyPr>
          <a:lstStyle>
            <a:lvl1pPr>
              <a:defRPr sz="2400">
                <a:latin typeface="Arial" panose="020B0604020202020204" pitchFamily="34" charset="0"/>
                <a:cs typeface="Arial" panose="020B0604020202020204" pitchFamily="34" charset="0"/>
              </a:defRPr>
            </a:lvl1pPr>
          </a:lstStyle>
          <a:p>
            <a:pPr lvl="0"/>
            <a:r>
              <a:rPr lang="ko-KR" altLang="en-US" dirty="0"/>
              <a:t>마스터 제목 스타일 편집</a:t>
            </a:r>
          </a:p>
        </p:txBody>
      </p:sp>
      <p:sp>
        <p:nvSpPr>
          <p:cNvPr id="5" name="내용 개체 틀 2"/>
          <p:cNvSpPr>
            <a:spLocks noGrp="1"/>
          </p:cNvSpPr>
          <p:nvPr>
            <p:ph idx="1"/>
          </p:nvPr>
        </p:nvSpPr>
        <p:spPr>
          <a:xfrm>
            <a:off x="179388" y="1125538"/>
            <a:ext cx="8785225" cy="5543550"/>
          </a:xfrm>
        </p:spPr>
        <p:txBody>
          <a:bodyPr/>
          <a:lstStyle>
            <a:lvl1pPr>
              <a:defRPr/>
            </a:lvl1pPr>
          </a:lstStyle>
          <a:p>
            <a:endParaRPr lang="ko-KR" altLang="en-US" dirty="0"/>
          </a:p>
        </p:txBody>
      </p:sp>
      <p:sp>
        <p:nvSpPr>
          <p:cNvPr id="7" name="슬라이드 번호 개체 틀 3"/>
          <p:cNvSpPr>
            <a:spLocks noGrp="1"/>
          </p:cNvSpPr>
          <p:nvPr>
            <p:ph type="sldNum" sz="quarter" idx="10"/>
          </p:nvPr>
        </p:nvSpPr>
        <p:spPr>
          <a:xfrm>
            <a:off x="8507588" y="6500634"/>
            <a:ext cx="614363" cy="319087"/>
          </a:xfrm>
          <a:prstGeom prst="rect">
            <a:avLst/>
          </a:prstGeom>
        </p:spPr>
        <p:txBody>
          <a:bodyPr/>
          <a:lstStyle>
            <a:lvl1pPr algn="ctr">
              <a:defRPr sz="1200">
                <a:latin typeface="Arial Unicode MS" panose="020B0604020202020204" pitchFamily="50" charset="-127"/>
              </a:defRPr>
            </a:lvl1pPr>
          </a:lstStyle>
          <a:p>
            <a:pPr>
              <a:defRPr/>
            </a:pPr>
            <a:fld id="{7661C71A-3E6F-4615-9121-02F609A98B1D}" type="slidenum">
              <a:rPr lang="en-US" altLang="ko-KR" smtClean="0">
                <a:solidFill>
                  <a:srgbClr val="000000"/>
                </a:solidFill>
              </a:rPr>
              <a:pPr>
                <a:defRPr/>
              </a:pPr>
              <a:t>‹#›</a:t>
            </a:fld>
            <a:endParaRPr lang="en-US" altLang="ko-KR" dirty="0">
              <a:solidFill>
                <a:srgbClr val="000000"/>
              </a:solidFill>
            </a:endParaRPr>
          </a:p>
        </p:txBody>
      </p:sp>
    </p:spTree>
    <p:extLst>
      <p:ext uri="{BB962C8B-B14F-4D97-AF65-F5344CB8AC3E}">
        <p14:creationId xmlns:p14="http://schemas.microsoft.com/office/powerpoint/2010/main" val="285806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빈 화면">
    <p:spTree>
      <p:nvGrpSpPr>
        <p:cNvPr id="1" name=""/>
        <p:cNvGrpSpPr/>
        <p:nvPr/>
      </p:nvGrpSpPr>
      <p:grpSpPr>
        <a:xfrm>
          <a:off x="0" y="0"/>
          <a:ext cx="0" cy="0"/>
          <a:chOff x="0" y="0"/>
          <a:chExt cx="0" cy="0"/>
        </a:xfrm>
      </p:grpSpPr>
      <p:sp>
        <p:nvSpPr>
          <p:cNvPr id="5" name="텍스트 개체 틀 4">
            <a:extLst>
              <a:ext uri="{FF2B5EF4-FFF2-40B4-BE49-F238E27FC236}">
                <a16:creationId xmlns:a16="http://schemas.microsoft.com/office/drawing/2014/main" id="{4DF56167-70FD-4B25-929F-7C695BF2F855}"/>
              </a:ext>
            </a:extLst>
          </p:cNvPr>
          <p:cNvSpPr>
            <a:spLocks noGrp="1"/>
          </p:cNvSpPr>
          <p:nvPr>
            <p:ph type="body" sz="quarter" idx="10"/>
          </p:nvPr>
        </p:nvSpPr>
        <p:spPr>
          <a:xfrm>
            <a:off x="971550" y="1628775"/>
            <a:ext cx="7200900" cy="2160588"/>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lvl1pPr marL="0" indent="0" algn="ctr">
              <a:buNone/>
              <a:defRPr sz="3200" b="1"/>
            </a:lvl1pPr>
          </a:lstStyle>
          <a:p>
            <a:pPr lvl="0"/>
            <a:endParaRPr lang="ko-KR" altLang="en-US" dirty="0"/>
          </a:p>
        </p:txBody>
      </p:sp>
      <p:sp>
        <p:nvSpPr>
          <p:cNvPr id="6" name="Rectangle 6">
            <a:extLst>
              <a:ext uri="{FF2B5EF4-FFF2-40B4-BE49-F238E27FC236}">
                <a16:creationId xmlns:a16="http://schemas.microsoft.com/office/drawing/2014/main" id="{5C8561C9-E384-4833-B759-4825C190126E}"/>
              </a:ext>
            </a:extLst>
          </p:cNvPr>
          <p:cNvSpPr txBox="1">
            <a:spLocks noChangeArrowheads="1"/>
          </p:cNvSpPr>
          <p:nvPr userDrawn="1"/>
        </p:nvSpPr>
        <p:spPr bwMode="auto">
          <a:xfrm>
            <a:off x="8100392" y="6381750"/>
            <a:ext cx="909464" cy="3596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ko-KR"/>
            </a:defPPr>
            <a:lvl1pPr algn="r" rtl="0" fontAlgn="base" latinLnBrk="1">
              <a:spcBef>
                <a:spcPct val="0"/>
              </a:spcBef>
              <a:spcAft>
                <a:spcPct val="0"/>
              </a:spcAft>
              <a:defRPr kumimoji="1" sz="1400" kern="1200">
                <a:solidFill>
                  <a:schemeClr val="tx1"/>
                </a:solidFill>
                <a:latin typeface="Arial" panose="020B0604020202020204" pitchFamily="34" charset="0"/>
                <a:ea typeface="굴림" panose="020B0600000101010101" pitchFamily="50" charset="-127"/>
                <a:cs typeface="+mn-cs"/>
              </a:defRPr>
            </a:lvl1pPr>
            <a:lvl2pPr marL="457200" algn="l" rtl="0" fontAlgn="base" latinLnBrk="1">
              <a:spcBef>
                <a:spcPct val="0"/>
              </a:spcBef>
              <a:spcAft>
                <a:spcPct val="0"/>
              </a:spcAft>
              <a:defRPr kumimoji="1" sz="2400" kern="1200">
                <a:solidFill>
                  <a:schemeClr val="tx1"/>
                </a:solidFill>
                <a:latin typeface="Times New Roman" panose="02020603050405020304" pitchFamily="18" charset="0"/>
                <a:ea typeface="굴림" panose="020B0600000101010101" pitchFamily="50" charset="-127"/>
                <a:cs typeface="+mn-cs"/>
              </a:defRPr>
            </a:lvl2pPr>
            <a:lvl3pPr marL="914400" algn="l" rtl="0" fontAlgn="base" latinLnBrk="1">
              <a:spcBef>
                <a:spcPct val="0"/>
              </a:spcBef>
              <a:spcAft>
                <a:spcPct val="0"/>
              </a:spcAft>
              <a:defRPr kumimoji="1" sz="2400" kern="1200">
                <a:solidFill>
                  <a:schemeClr val="tx1"/>
                </a:solidFill>
                <a:latin typeface="Times New Roman" panose="02020603050405020304" pitchFamily="18" charset="0"/>
                <a:ea typeface="굴림" panose="020B0600000101010101" pitchFamily="50" charset="-127"/>
                <a:cs typeface="+mn-cs"/>
              </a:defRPr>
            </a:lvl3pPr>
            <a:lvl4pPr marL="1371600" algn="l" rtl="0" fontAlgn="base" latinLnBrk="1">
              <a:spcBef>
                <a:spcPct val="0"/>
              </a:spcBef>
              <a:spcAft>
                <a:spcPct val="0"/>
              </a:spcAft>
              <a:defRPr kumimoji="1" sz="2400" kern="1200">
                <a:solidFill>
                  <a:schemeClr val="tx1"/>
                </a:solidFill>
                <a:latin typeface="Times New Roman" panose="02020603050405020304" pitchFamily="18" charset="0"/>
                <a:ea typeface="굴림" panose="020B0600000101010101" pitchFamily="50" charset="-127"/>
                <a:cs typeface="+mn-cs"/>
              </a:defRPr>
            </a:lvl4pPr>
            <a:lvl5pPr marL="1828800" algn="l" rtl="0" fontAlgn="base" latinLnBrk="1">
              <a:spcBef>
                <a:spcPct val="0"/>
              </a:spcBef>
              <a:spcAft>
                <a:spcPct val="0"/>
              </a:spcAft>
              <a:defRPr kumimoji="1" sz="2400" kern="1200">
                <a:solidFill>
                  <a:schemeClr val="tx1"/>
                </a:solidFill>
                <a:latin typeface="Times New Roman" panose="02020603050405020304" pitchFamily="18" charset="0"/>
                <a:ea typeface="굴림" panose="020B0600000101010101" pitchFamily="50" charset="-127"/>
                <a:cs typeface="+mn-cs"/>
              </a:defRPr>
            </a:lvl5pPr>
            <a:lvl6pPr marL="2286000" algn="l" defTabSz="914400" rtl="0" eaLnBrk="1" latinLnBrk="1" hangingPunct="1">
              <a:defRPr kumimoji="1" sz="2400" kern="1200">
                <a:solidFill>
                  <a:schemeClr val="tx1"/>
                </a:solidFill>
                <a:latin typeface="Times New Roman" panose="02020603050405020304" pitchFamily="18" charset="0"/>
                <a:ea typeface="굴림" panose="020B0600000101010101" pitchFamily="50" charset="-127"/>
                <a:cs typeface="+mn-cs"/>
              </a:defRPr>
            </a:lvl6pPr>
            <a:lvl7pPr marL="2743200" algn="l" defTabSz="914400" rtl="0" eaLnBrk="1" latinLnBrk="1" hangingPunct="1">
              <a:defRPr kumimoji="1" sz="2400" kern="1200">
                <a:solidFill>
                  <a:schemeClr val="tx1"/>
                </a:solidFill>
                <a:latin typeface="Times New Roman" panose="02020603050405020304" pitchFamily="18" charset="0"/>
                <a:ea typeface="굴림" panose="020B0600000101010101" pitchFamily="50" charset="-127"/>
                <a:cs typeface="+mn-cs"/>
              </a:defRPr>
            </a:lvl7pPr>
            <a:lvl8pPr marL="3200400" algn="l" defTabSz="914400" rtl="0" eaLnBrk="1" latinLnBrk="1" hangingPunct="1">
              <a:defRPr kumimoji="1" sz="2400" kern="1200">
                <a:solidFill>
                  <a:schemeClr val="tx1"/>
                </a:solidFill>
                <a:latin typeface="Times New Roman" panose="02020603050405020304" pitchFamily="18" charset="0"/>
                <a:ea typeface="굴림" panose="020B0600000101010101" pitchFamily="50" charset="-127"/>
                <a:cs typeface="+mn-cs"/>
              </a:defRPr>
            </a:lvl8pPr>
            <a:lvl9pPr marL="3657600" algn="l" defTabSz="914400" rtl="0" eaLnBrk="1" latinLnBrk="1" hangingPunct="1">
              <a:defRPr kumimoji="1" sz="2400" kern="1200">
                <a:solidFill>
                  <a:schemeClr val="tx1"/>
                </a:solidFill>
                <a:latin typeface="Times New Roman" panose="02020603050405020304" pitchFamily="18" charset="0"/>
                <a:ea typeface="굴림" panose="020B0600000101010101" pitchFamily="50" charset="-127"/>
                <a:cs typeface="+mn-cs"/>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A6DA17D3-D450-49C2-A86A-F3C0FC89B0A7}" type="slidenum">
              <a:rPr kumimoji="1" lang="en-US" altLang="ko-KR" sz="1400" b="0" i="0" u="none" strike="noStrike" kern="1200" cap="none" spc="0" normalizeH="0" baseline="0" noProof="0" smtClean="0">
                <a:ln>
                  <a:noFill/>
                </a:ln>
                <a:solidFill>
                  <a:srgbClr val="000000"/>
                </a:solidFill>
                <a:effectLst/>
                <a:uLnTx/>
                <a:uFillTx/>
                <a:latin typeface="Arial" panose="020B0604020202020204" pitchFamily="34" charset="0"/>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a:t>
            </a:fld>
            <a:endParaRPr kumimoji="1" lang="en-US" altLang="ko-KR" sz="1400" b="0" i="0" u="none" strike="noStrike" kern="1200" cap="none" spc="0" normalizeH="0" baseline="0" noProof="0" dirty="0">
              <a:ln>
                <a:noFill/>
              </a:ln>
              <a:solidFill>
                <a:srgbClr val="000000"/>
              </a:solidFill>
              <a:effectLst/>
              <a:uLnTx/>
              <a:uFillTx/>
              <a:latin typeface="Arial" panose="020B0604020202020204" pitchFamily="34" charset="0"/>
              <a:ea typeface="굴림" panose="020B0600000101010101" pitchFamily="50" charset="-127"/>
              <a:cs typeface="+mn-cs"/>
            </a:endParaRPr>
          </a:p>
        </p:txBody>
      </p:sp>
    </p:spTree>
    <p:extLst>
      <p:ext uri="{BB962C8B-B14F-4D97-AF65-F5344CB8AC3E}">
        <p14:creationId xmlns:p14="http://schemas.microsoft.com/office/powerpoint/2010/main" val="23293820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빈 화면">
    <p:spTree>
      <p:nvGrpSpPr>
        <p:cNvPr id="1" name=""/>
        <p:cNvGrpSpPr/>
        <p:nvPr/>
      </p:nvGrpSpPr>
      <p:grpSpPr>
        <a:xfrm>
          <a:off x="0" y="0"/>
          <a:ext cx="0" cy="0"/>
          <a:chOff x="0" y="0"/>
          <a:chExt cx="0" cy="0"/>
        </a:xfrm>
      </p:grpSpPr>
      <p:sp>
        <p:nvSpPr>
          <p:cNvPr id="3" name="Title 2"/>
          <p:cNvSpPr>
            <a:spLocks noGrp="1" noChangeArrowheads="1"/>
          </p:cNvSpPr>
          <p:nvPr>
            <p:ph type="title"/>
          </p:nvPr>
        </p:nvSpPr>
        <p:spPr bwMode="auto">
          <a:xfrm>
            <a:off x="179388" y="76201"/>
            <a:ext cx="8208962" cy="566717"/>
          </a:xfrm>
          <a:prstGeom prst="rect">
            <a:avLst/>
          </a:prstGeom>
          <a:noFill/>
          <a:ln w="9525">
            <a:noFill/>
            <a:miter lim="800000"/>
            <a:headEnd/>
            <a:tailEnd/>
          </a:ln>
          <a:effectLst/>
        </p:spPr>
        <p:txBody>
          <a:bodyPr/>
          <a:lstStyle/>
          <a:p>
            <a:pPr lvl="0"/>
            <a:r>
              <a:rPr lang="ko-KR" altLang="en-US" dirty="0"/>
              <a:t>마스터 제목 스타일 편집</a:t>
            </a:r>
          </a:p>
        </p:txBody>
      </p:sp>
      <p:sp>
        <p:nvSpPr>
          <p:cNvPr id="5" name="내용 개체 틀 2"/>
          <p:cNvSpPr>
            <a:spLocks noGrp="1"/>
          </p:cNvSpPr>
          <p:nvPr>
            <p:ph idx="1"/>
          </p:nvPr>
        </p:nvSpPr>
        <p:spPr>
          <a:xfrm>
            <a:off x="179388" y="1125538"/>
            <a:ext cx="8785225" cy="5543550"/>
          </a:xfrm>
        </p:spPr>
        <p:txBody>
          <a:bodyPr/>
          <a:lstStyle/>
          <a:p>
            <a:endParaRPr lang="ko-KR" altLang="en-US" dirty="0"/>
          </a:p>
        </p:txBody>
      </p:sp>
      <p:sp>
        <p:nvSpPr>
          <p:cNvPr id="7" name="슬라이드 번호 개체 틀 3"/>
          <p:cNvSpPr>
            <a:spLocks noGrp="1"/>
          </p:cNvSpPr>
          <p:nvPr>
            <p:ph type="sldNum" sz="quarter" idx="10"/>
          </p:nvPr>
        </p:nvSpPr>
        <p:spPr>
          <a:xfrm>
            <a:off x="8507588" y="6500634"/>
            <a:ext cx="614363" cy="319087"/>
          </a:xfrm>
          <a:prstGeom prst="rect">
            <a:avLst/>
          </a:prstGeom>
        </p:spPr>
        <p:txBody>
          <a:bodyPr/>
          <a:lstStyle>
            <a:lvl1pPr algn="ctr">
              <a:defRPr sz="1200">
                <a:latin typeface="Arial Unicode MS" panose="020B0604020202020204" pitchFamily="50" charset="-127"/>
              </a:defRPr>
            </a:lvl1pPr>
          </a:lstStyle>
          <a:p>
            <a:pPr>
              <a:defRPr/>
            </a:pPr>
            <a:fld id="{7661C71A-3E6F-4615-9121-02F609A98B1D}" type="slidenum">
              <a:rPr lang="en-US" altLang="ko-KR" smtClean="0">
                <a:solidFill>
                  <a:srgbClr val="000000"/>
                </a:solidFill>
              </a:rPr>
              <a:pPr>
                <a:defRPr/>
              </a:pPr>
              <a:t>‹#›</a:t>
            </a:fld>
            <a:endParaRPr lang="en-US" altLang="ko-KR" dirty="0">
              <a:solidFill>
                <a:srgbClr val="000000"/>
              </a:solidFill>
            </a:endParaRPr>
          </a:p>
        </p:txBody>
      </p:sp>
    </p:spTree>
    <p:extLst>
      <p:ext uri="{BB962C8B-B14F-4D97-AF65-F5344CB8AC3E}">
        <p14:creationId xmlns:p14="http://schemas.microsoft.com/office/powerpoint/2010/main" val="1068213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ko-KR" altLang="en-US"/>
              <a:t>마스터 제목 스타일 편집</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070052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a:xfrm>
            <a:off x="252554" y="94311"/>
            <a:ext cx="8505669" cy="462578"/>
          </a:xfrm>
        </p:spPr>
        <p:txBody>
          <a:bodyPr anchor="b">
            <a:noAutofit/>
          </a:bodyPr>
          <a:lstStyle>
            <a:lvl1pPr>
              <a:defRPr sz="2200" b="0">
                <a:latin typeface="Arial" panose="020B0604020202020204" pitchFamily="34" charset="0"/>
                <a:cs typeface="Arial" panose="020B0604020202020204" pitchFamily="34" charset="0"/>
              </a:defRPr>
            </a:lvl1pPr>
          </a:lstStyle>
          <a:p>
            <a:r>
              <a:rPr lang="ko-KR" altLang="en-US" dirty="0"/>
              <a:t>마스터 제목 스타일 편집</a:t>
            </a:r>
            <a:endParaRPr lang="en-US" dirty="0"/>
          </a:p>
        </p:txBody>
      </p:sp>
      <p:sp>
        <p:nvSpPr>
          <p:cNvPr id="3" name="Content Placeholder 2"/>
          <p:cNvSpPr>
            <a:spLocks noGrp="1"/>
          </p:cNvSpPr>
          <p:nvPr>
            <p:ph idx="1"/>
          </p:nvPr>
        </p:nvSpPr>
        <p:spPr>
          <a:xfrm>
            <a:off x="215154" y="865073"/>
            <a:ext cx="8670662" cy="5564876"/>
          </a:xfrm>
        </p:spPr>
        <p:txBody>
          <a:bodyPr>
            <a:normAutofit/>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ko-KR" altLang="en-US" dirty="0"/>
              <a:t>마스터 텍스트 스타일을 편집합니다</a:t>
            </a:r>
          </a:p>
          <a:p>
            <a:pPr lvl="1"/>
            <a:r>
              <a:rPr lang="ko-KR" altLang="en-US" dirty="0"/>
              <a:t>둘째 수준</a:t>
            </a:r>
          </a:p>
          <a:p>
            <a:pPr lvl="2"/>
            <a:r>
              <a:rPr lang="ko-KR" altLang="en-US" dirty="0"/>
              <a:t>셋째 수준</a:t>
            </a:r>
          </a:p>
          <a:p>
            <a:pPr lvl="3"/>
            <a:r>
              <a:rPr lang="ko-KR" altLang="en-US" dirty="0"/>
              <a:t>넷째 수준</a:t>
            </a:r>
          </a:p>
          <a:p>
            <a:pPr lvl="4"/>
            <a:r>
              <a:rPr lang="ko-KR" altLang="en-US" dirty="0"/>
              <a:t>다섯째 수준</a:t>
            </a:r>
            <a:endParaRPr lang="en-US" dirty="0"/>
          </a:p>
        </p:txBody>
      </p:sp>
      <p:sp>
        <p:nvSpPr>
          <p:cNvPr id="6" name="Slide Number Placeholder 5"/>
          <p:cNvSpPr>
            <a:spLocks noGrp="1"/>
          </p:cNvSpPr>
          <p:nvPr>
            <p:ph type="sldNum" sz="quarter" idx="12"/>
          </p:nvPr>
        </p:nvSpPr>
        <p:spPr>
          <a:xfrm>
            <a:off x="6966640" y="6452044"/>
            <a:ext cx="2057400" cy="365125"/>
          </a:xfrm>
        </p:spPr>
        <p:txBody>
          <a:bodyPr/>
          <a:lstStyle>
            <a:lvl1pPr>
              <a:defRPr b="1">
                <a:solidFill>
                  <a:schemeClr val="tx1"/>
                </a:solidFill>
                <a:latin typeface="Arial" panose="020B0604020202020204" pitchFamily="34" charset="0"/>
                <a:cs typeface="Arial" panose="020B0604020202020204" pitchFamily="34" charset="0"/>
              </a:defRPr>
            </a:lvl1pPr>
          </a:lstStyle>
          <a:p>
            <a:fld id="{593EBB56-B4E2-47DC-B100-CD66ADE2B972}" type="slidenum">
              <a:rPr lang="ko-KR" altLang="en-US" smtClean="0">
                <a:solidFill>
                  <a:prstClr val="black"/>
                </a:solidFill>
              </a:rPr>
              <a:pPr/>
              <a:t>‹#›</a:t>
            </a:fld>
            <a:endParaRPr lang="ko-KR" altLang="en-US">
              <a:solidFill>
                <a:prstClr val="black"/>
              </a:solidFill>
            </a:endParaRPr>
          </a:p>
        </p:txBody>
      </p:sp>
      <p:cxnSp>
        <p:nvCxnSpPr>
          <p:cNvPr id="8" name="직선 연결선 7"/>
          <p:cNvCxnSpPr/>
          <p:nvPr userDrawn="1"/>
        </p:nvCxnSpPr>
        <p:spPr>
          <a:xfrm>
            <a:off x="69672" y="644337"/>
            <a:ext cx="9036000" cy="0"/>
          </a:xfrm>
          <a:prstGeom prst="line">
            <a:avLst/>
          </a:prstGeom>
          <a:ln w="28575"/>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512312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ko-KR" altLang="en-US"/>
              <a:t>마스터 제목 스타일 편집</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편집합니다</a:t>
            </a:r>
          </a:p>
        </p:txBody>
      </p:sp>
      <p:sp>
        <p:nvSpPr>
          <p:cNvPr id="4" name="Date Placeholder 3"/>
          <p:cNvSpPr>
            <a:spLocks noGrp="1"/>
          </p:cNvSpPr>
          <p:nvPr>
            <p:ph type="dt" sz="half" idx="10"/>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93EBB56-B4E2-47DC-B100-CD66ADE2B97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420534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dirty="0"/>
              <a:t>마스터 제목 스타일 편집</a:t>
            </a:r>
          </a:p>
        </p:txBody>
      </p:sp>
      <p:sp>
        <p:nvSpPr>
          <p:cNvPr id="3" name="텍스트 개체 틀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dirty="0"/>
              <a:t>마스터 텍스트 스타일 편집</a:t>
            </a:r>
          </a:p>
          <a:p>
            <a:pPr lvl="1"/>
            <a:r>
              <a:rPr lang="ko-KR" altLang="en-US" dirty="0"/>
              <a:t>둘째 수준</a:t>
            </a:r>
          </a:p>
          <a:p>
            <a:pPr lvl="2"/>
            <a:r>
              <a:rPr lang="ko-KR" altLang="en-US" dirty="0"/>
              <a:t>셋째 수준</a:t>
            </a:r>
          </a:p>
          <a:p>
            <a:pPr lvl="3"/>
            <a:r>
              <a:rPr lang="ko-KR" altLang="en-US" dirty="0"/>
              <a:t>넷째 수준</a:t>
            </a:r>
          </a:p>
          <a:p>
            <a:pPr lvl="4"/>
            <a:r>
              <a:rPr lang="ko-KR" altLang="en-US" dirty="0"/>
              <a:t>다섯째 수준</a:t>
            </a:r>
          </a:p>
        </p:txBody>
      </p:sp>
      <p:sp>
        <p:nvSpPr>
          <p:cNvPr id="4" name="날짜 개체 틀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ea typeface="Arial Unicode MS" panose="020B0604020202020204"/>
              </a:defRPr>
            </a:lvl1pPr>
          </a:lstStyle>
          <a:p>
            <a:endParaRPr lang="ko-KR" altLang="en-US" dirty="0"/>
          </a:p>
        </p:txBody>
      </p:sp>
      <p:sp>
        <p:nvSpPr>
          <p:cNvPr id="5" name="바닥글 개체 틀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ea typeface="Arial Unicode MS" panose="020B0604020202020204"/>
              </a:defRPr>
            </a:lvl1pPr>
          </a:lstStyle>
          <a:p>
            <a:endParaRPr lang="ko-KR" altLang="en-US" dirty="0"/>
          </a:p>
        </p:txBody>
      </p:sp>
      <p:sp>
        <p:nvSpPr>
          <p:cNvPr id="6" name="슬라이드 번호 개체 틀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ea typeface="Arial Unicode MS" panose="020B0604020202020204"/>
              </a:defRPr>
            </a:lvl1pPr>
          </a:lstStyle>
          <a:p>
            <a:fld id="{DB1318C1-2CED-4FC0-8DEF-B43F6EDDD937}" type="slidenum">
              <a:rPr lang="en-US" altLang="ko-KR" smtClean="0"/>
              <a:pPr/>
              <a:t>‹#›</a:t>
            </a:fld>
            <a:endParaRPr lang="en-US" altLang="ko-KR" dirty="0"/>
          </a:p>
        </p:txBody>
      </p:sp>
      <p:cxnSp>
        <p:nvCxnSpPr>
          <p:cNvPr id="7" name="직선 연결선 6"/>
          <p:cNvCxnSpPr/>
          <p:nvPr userDrawn="1"/>
        </p:nvCxnSpPr>
        <p:spPr bwMode="auto">
          <a:xfrm>
            <a:off x="251520" y="620688"/>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5233331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 id="2147483668" r:id="rId4"/>
    <p:sldLayoutId id="2147483669" r:id="rId5"/>
    <p:sldLayoutId id="2147483670" r:id="rId6"/>
  </p:sldLayoutIdLst>
  <p:hf hdr="0" ftr="0" dt="0"/>
  <p:txStyles>
    <p:titleStyle>
      <a:lvl1pPr algn="l" defTabSz="685800" rtl="0" eaLnBrk="1" latinLnBrk="1" hangingPunct="1">
        <a:lnSpc>
          <a:spcPct val="90000"/>
        </a:lnSpc>
        <a:spcBef>
          <a:spcPct val="0"/>
        </a:spcBef>
        <a:buNone/>
        <a:defRPr sz="3300" kern="1200">
          <a:solidFill>
            <a:schemeClr val="tx1"/>
          </a:solidFill>
          <a:latin typeface="+mj-lt"/>
          <a:ea typeface="Arial Unicode MS" panose="020B0604020202020204"/>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ko-KR"/>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dirty="0"/>
              <a:t>마스터 텍스트 스타일을 편집합니다</a:t>
            </a:r>
          </a:p>
          <a:p>
            <a:pPr lvl="1"/>
            <a:r>
              <a:rPr lang="ko-KR" altLang="en-US" dirty="0"/>
              <a:t>둘째 수준</a:t>
            </a:r>
          </a:p>
          <a:p>
            <a:pPr lvl="2"/>
            <a:r>
              <a:rPr lang="ko-KR" altLang="en-US" dirty="0"/>
              <a:t>셋째 수준</a:t>
            </a:r>
          </a:p>
          <a:p>
            <a:pPr lvl="3"/>
            <a:r>
              <a:rPr lang="ko-KR" altLang="en-US" dirty="0"/>
              <a:t>넷째 수준</a:t>
            </a:r>
          </a:p>
          <a:p>
            <a:pPr lvl="4"/>
            <a:r>
              <a:rPr lang="ko-KR" altLang="en-US" dirty="0"/>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endParaRPr lang="ko-KR" alt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593EBB56-B4E2-47DC-B100-CD66ADE2B972}" type="slidenum">
              <a:rPr lang="ko-KR" altLang="en-US" smtClean="0">
                <a:solidFill>
                  <a:prstClr val="black">
                    <a:tint val="75000"/>
                  </a:prstClr>
                </a:solidFill>
              </a:rPr>
              <a:pPr/>
              <a:t>‹#›</a:t>
            </a:fld>
            <a:endParaRPr lang="ko-KR" altLang="en-US" dirty="0">
              <a:solidFill>
                <a:prstClr val="black">
                  <a:tint val="75000"/>
                </a:prstClr>
              </a:solidFill>
            </a:endParaRPr>
          </a:p>
        </p:txBody>
      </p:sp>
    </p:spTree>
    <p:extLst>
      <p:ext uri="{BB962C8B-B14F-4D97-AF65-F5344CB8AC3E}">
        <p14:creationId xmlns:p14="http://schemas.microsoft.com/office/powerpoint/2010/main" val="2756166745"/>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hdr="0" ftr="0" dt="0"/>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mailto:wenyanyin@snu.ac.kr"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A2B678EA-8FA4-4DAC-BFE1-F8B8EF9BA434}"/>
              </a:ext>
            </a:extLst>
          </p:cNvPr>
          <p:cNvSpPr txBox="1">
            <a:spLocks noChangeArrowheads="1"/>
          </p:cNvSpPr>
          <p:nvPr/>
        </p:nvSpPr>
        <p:spPr>
          <a:xfrm>
            <a:off x="907256" y="836712"/>
            <a:ext cx="7329488" cy="1575048"/>
          </a:xfrm>
          <a:prstGeom prst="rect">
            <a:avLst/>
          </a:prstGeom>
          <a:solidFill>
            <a:srgbClr val="17406D"/>
          </a:solidFill>
          <a:ln w="9525" cap="flat" cmpd="sng" algn="ctr">
            <a:solidFill>
              <a:srgbClr val="0F6FC6">
                <a:shade val="95000"/>
                <a:satMod val="105000"/>
              </a:srgbClr>
            </a:solidFill>
            <a:prstDash val="solid"/>
          </a:ln>
          <a:effectLst>
            <a:outerShdw blurRad="40000" dist="20000" dir="5400000" rotWithShape="0">
              <a:srgbClr val="000000">
                <a:alpha val="38000"/>
              </a:srgbClr>
            </a:outerShdw>
          </a:effectLst>
        </p:spPr>
        <p:txBody>
          <a:bodyPr anchor="ctr"/>
          <a:lstStyle>
            <a:lvl1pPr algn="ctr" rtl="0" eaLnBrk="0" fontAlgn="base" latinLnBrk="1" hangingPunct="0">
              <a:spcBef>
                <a:spcPct val="0"/>
              </a:spcBef>
              <a:spcAft>
                <a:spcPct val="0"/>
              </a:spcAft>
              <a:defRPr kumimoji="1" sz="3200">
                <a:solidFill>
                  <a:schemeClr val="dk1"/>
                </a:solidFill>
                <a:latin typeface="+mn-lt"/>
                <a:ea typeface="+mn-ea"/>
                <a:cs typeface="+mn-cs"/>
              </a:defRPr>
            </a:lvl1pPr>
            <a:lvl2pPr algn="ctr" rtl="0" eaLnBrk="0" fontAlgn="base" latinLnBrk="1" hangingPunct="0">
              <a:spcBef>
                <a:spcPct val="0"/>
              </a:spcBef>
              <a:spcAft>
                <a:spcPct val="0"/>
              </a:spcAft>
              <a:defRPr kumimoji="1" sz="3200">
                <a:solidFill>
                  <a:schemeClr val="dk1"/>
                </a:solidFill>
                <a:latin typeface="+mn-lt"/>
                <a:ea typeface="+mn-ea"/>
                <a:cs typeface="+mn-cs"/>
              </a:defRPr>
            </a:lvl2pPr>
            <a:lvl3pPr algn="ctr" rtl="0" eaLnBrk="0" fontAlgn="base" latinLnBrk="1" hangingPunct="0">
              <a:spcBef>
                <a:spcPct val="0"/>
              </a:spcBef>
              <a:spcAft>
                <a:spcPct val="0"/>
              </a:spcAft>
              <a:defRPr kumimoji="1" sz="3200">
                <a:solidFill>
                  <a:schemeClr val="dk1"/>
                </a:solidFill>
                <a:latin typeface="+mn-lt"/>
                <a:ea typeface="+mn-ea"/>
                <a:cs typeface="+mn-cs"/>
              </a:defRPr>
            </a:lvl3pPr>
            <a:lvl4pPr algn="ctr" rtl="0" eaLnBrk="0" fontAlgn="base" latinLnBrk="1" hangingPunct="0">
              <a:spcBef>
                <a:spcPct val="0"/>
              </a:spcBef>
              <a:spcAft>
                <a:spcPct val="0"/>
              </a:spcAft>
              <a:defRPr kumimoji="1" sz="3200">
                <a:solidFill>
                  <a:schemeClr val="dk1"/>
                </a:solidFill>
                <a:latin typeface="+mn-lt"/>
                <a:ea typeface="+mn-ea"/>
                <a:cs typeface="+mn-cs"/>
              </a:defRPr>
            </a:lvl4pPr>
            <a:lvl5pPr algn="ctr" rtl="0" eaLnBrk="0" fontAlgn="base" latinLnBrk="1" hangingPunct="0">
              <a:spcBef>
                <a:spcPct val="0"/>
              </a:spcBef>
              <a:spcAft>
                <a:spcPct val="0"/>
              </a:spcAft>
              <a:defRPr kumimoji="1" sz="3200">
                <a:solidFill>
                  <a:schemeClr val="dk1"/>
                </a:solidFill>
                <a:latin typeface="+mn-lt"/>
                <a:ea typeface="+mn-ea"/>
                <a:cs typeface="+mn-cs"/>
              </a:defRPr>
            </a:lvl5pPr>
            <a:lvl6pPr marL="457200" algn="ctr" rtl="0" fontAlgn="base" latinLnBrk="1">
              <a:spcBef>
                <a:spcPct val="0"/>
              </a:spcBef>
              <a:spcAft>
                <a:spcPct val="0"/>
              </a:spcAft>
              <a:defRPr kumimoji="1" sz="3200">
                <a:solidFill>
                  <a:schemeClr val="dk1"/>
                </a:solidFill>
                <a:latin typeface="+mn-lt"/>
                <a:ea typeface="+mn-ea"/>
                <a:cs typeface="+mn-cs"/>
              </a:defRPr>
            </a:lvl6pPr>
            <a:lvl7pPr marL="914400" algn="ctr" rtl="0" fontAlgn="base" latinLnBrk="1">
              <a:spcBef>
                <a:spcPct val="0"/>
              </a:spcBef>
              <a:spcAft>
                <a:spcPct val="0"/>
              </a:spcAft>
              <a:defRPr kumimoji="1" sz="3200">
                <a:solidFill>
                  <a:schemeClr val="dk1"/>
                </a:solidFill>
                <a:latin typeface="+mn-lt"/>
                <a:ea typeface="+mn-ea"/>
                <a:cs typeface="+mn-cs"/>
              </a:defRPr>
            </a:lvl7pPr>
            <a:lvl8pPr marL="1371600" algn="ctr" rtl="0" fontAlgn="base" latinLnBrk="1">
              <a:spcBef>
                <a:spcPct val="0"/>
              </a:spcBef>
              <a:spcAft>
                <a:spcPct val="0"/>
              </a:spcAft>
              <a:defRPr kumimoji="1" sz="3200">
                <a:solidFill>
                  <a:schemeClr val="dk1"/>
                </a:solidFill>
                <a:latin typeface="+mn-lt"/>
                <a:ea typeface="+mn-ea"/>
                <a:cs typeface="+mn-cs"/>
              </a:defRPr>
            </a:lvl8pPr>
            <a:lvl9pPr marL="1828800" algn="ctr" rtl="0" fontAlgn="base" latinLnBrk="1">
              <a:spcBef>
                <a:spcPct val="0"/>
              </a:spcBef>
              <a:spcAft>
                <a:spcPct val="0"/>
              </a:spcAft>
              <a:defRPr kumimoji="1" sz="3200">
                <a:solidFill>
                  <a:schemeClr val="dk1"/>
                </a:solidFill>
                <a:latin typeface="+mn-lt"/>
                <a:ea typeface="+mn-ea"/>
                <a:cs typeface="+mn-cs"/>
              </a:defRPr>
            </a:lvl9pPr>
          </a:lstStyle>
          <a:p>
            <a:pPr lvl="0" eaLnBrk="1" hangingPunct="1"/>
            <a:r>
              <a:rPr lang="en-US" altLang="ko-KR" b="1" kern="0" dirty="0">
                <a:solidFill>
                  <a:sysClr val="window" lastClr="FFFFFF"/>
                </a:solidFill>
                <a:latin typeface="Arial" panose="020B0604020202020204" pitchFamily="34" charset="0"/>
                <a:ea typeface="굴림"/>
                <a:cs typeface="Arial" panose="020B0604020202020204" pitchFamily="34" charset="0"/>
              </a:rPr>
              <a:t>International Business Relations</a:t>
            </a:r>
            <a:br>
              <a:rPr kumimoji="1" lang="en-US" altLang="ko-KR" sz="3200" b="1" i="0" u="none" strike="noStrike" kern="0" cap="none" spc="0" normalizeH="0" baseline="0" noProof="0" dirty="0">
                <a:ln>
                  <a:noFill/>
                </a:ln>
                <a:solidFill>
                  <a:sysClr val="window" lastClr="FFFFFF"/>
                </a:solidFill>
                <a:effectLst/>
                <a:uLnTx/>
                <a:uFillTx/>
                <a:latin typeface="Arial" panose="020B0604020202020204" pitchFamily="34" charset="0"/>
                <a:ea typeface="굴림"/>
                <a:cs typeface="Arial" panose="020B0604020202020204" pitchFamily="34" charset="0"/>
              </a:rPr>
            </a:br>
            <a:r>
              <a:rPr lang="en-US" altLang="ko-KR" sz="2400" b="1" kern="0" dirty="0">
                <a:solidFill>
                  <a:sysClr val="window" lastClr="FFFFFF"/>
                </a:solidFill>
                <a:latin typeface="Arial" panose="020B0604020202020204" pitchFamily="34" charset="0"/>
                <a:ea typeface="굴림"/>
                <a:cs typeface="Arial" panose="020B0604020202020204" pitchFamily="34" charset="0"/>
              </a:rPr>
              <a:t>Fall </a:t>
            </a:r>
            <a:r>
              <a:rPr kumimoji="1" lang="en-US" altLang="ko-KR" sz="2400" b="1" i="0" u="none" strike="noStrike" kern="0" cap="none" spc="0" normalizeH="0" baseline="0" noProof="0" dirty="0">
                <a:ln>
                  <a:noFill/>
                </a:ln>
                <a:solidFill>
                  <a:sysClr val="window" lastClr="FFFFFF"/>
                </a:solidFill>
                <a:effectLst/>
                <a:uLnTx/>
                <a:uFillTx/>
                <a:latin typeface="Arial" panose="020B0604020202020204" pitchFamily="34" charset="0"/>
                <a:ea typeface="굴림"/>
                <a:cs typeface="Arial" panose="020B0604020202020204" pitchFamily="34" charset="0"/>
              </a:rPr>
              <a:t>2022</a:t>
            </a:r>
            <a:endParaRPr kumimoji="1" lang="en-US" altLang="ko-KR" sz="1800" b="1" i="0" u="none" strike="noStrike" kern="0" cap="none" spc="0" normalizeH="0" baseline="0" noProof="0" dirty="0">
              <a:ln>
                <a:noFill/>
              </a:ln>
              <a:solidFill>
                <a:sysClr val="window" lastClr="FFFFFF"/>
              </a:solidFill>
              <a:effectLst/>
              <a:uLnTx/>
              <a:uFillTx/>
              <a:latin typeface="Arial" panose="020B0604020202020204" pitchFamily="34" charset="0"/>
              <a:ea typeface="굴림"/>
              <a:cs typeface="Arial" panose="020B0604020202020204" pitchFamily="34" charset="0"/>
            </a:endParaRPr>
          </a:p>
        </p:txBody>
      </p:sp>
      <p:sp>
        <p:nvSpPr>
          <p:cNvPr id="9" name="Rectangle 3">
            <a:extLst>
              <a:ext uri="{FF2B5EF4-FFF2-40B4-BE49-F238E27FC236}">
                <a16:creationId xmlns:a16="http://schemas.microsoft.com/office/drawing/2014/main" id="{A35ED6BB-E4B1-4AEE-BCE7-967A54EC739E}"/>
              </a:ext>
            </a:extLst>
          </p:cNvPr>
          <p:cNvSpPr txBox="1">
            <a:spLocks noChangeArrowheads="1"/>
          </p:cNvSpPr>
          <p:nvPr/>
        </p:nvSpPr>
        <p:spPr>
          <a:xfrm>
            <a:off x="1295400" y="2996952"/>
            <a:ext cx="6553200" cy="1512168"/>
          </a:xfrm>
          <a:prstGeom prst="rect">
            <a:avLst/>
          </a:prstGeom>
        </p:spPr>
        <p:txBody>
          <a:bodyPr vert="horz" lIns="91440" tIns="45720" rIns="91440" bIns="45720" rtlCol="0" anchor="ctr">
            <a:noAutofit/>
          </a:bodyPr>
          <a:lstStyle>
            <a:lvl1pPr marL="0" indent="0" algn="ctr" defTabSz="685800" rtl="0" eaLnBrk="1" latinLnBrk="1" hangingPunct="1">
              <a:lnSpc>
                <a:spcPct val="90000"/>
              </a:lnSpc>
              <a:spcBef>
                <a:spcPts val="750"/>
              </a:spcBef>
              <a:buFont typeface="Arial" panose="020B0604020202020204" pitchFamily="34" charset="0"/>
              <a:buNone/>
              <a:defRPr sz="1800" kern="1200">
                <a:solidFill>
                  <a:schemeClr val="tx1"/>
                </a:solidFill>
                <a:latin typeface="+mn-lt"/>
                <a:ea typeface="Arial Unicode MS" panose="020B0604020202020204"/>
                <a:cs typeface="+mn-cs"/>
              </a:defRPr>
            </a:lvl1pPr>
            <a:lvl2pPr marL="342900" indent="0" algn="ctr" defTabSz="685800" rtl="0" eaLnBrk="1" latinLnBrk="1" hangingPunct="1">
              <a:lnSpc>
                <a:spcPct val="90000"/>
              </a:lnSpc>
              <a:spcBef>
                <a:spcPts val="375"/>
              </a:spcBef>
              <a:buFont typeface="Arial" panose="020B0604020202020204" pitchFamily="34" charset="0"/>
              <a:buNone/>
              <a:defRPr sz="1500" kern="1200">
                <a:solidFill>
                  <a:schemeClr val="tx1"/>
                </a:solidFill>
                <a:latin typeface="+mn-lt"/>
                <a:ea typeface="Arial Unicode MS" panose="020B0604020202020204"/>
                <a:cs typeface="+mn-cs"/>
              </a:defRPr>
            </a:lvl2pPr>
            <a:lvl3pPr marL="685800" indent="0" algn="ctr" defTabSz="685800" rtl="0" eaLnBrk="1" latinLnBrk="1" hangingPunct="1">
              <a:lnSpc>
                <a:spcPct val="90000"/>
              </a:lnSpc>
              <a:spcBef>
                <a:spcPts val="375"/>
              </a:spcBef>
              <a:buFont typeface="Arial" panose="020B0604020202020204" pitchFamily="34" charset="0"/>
              <a:buNone/>
              <a:defRPr sz="1350" kern="1200">
                <a:solidFill>
                  <a:schemeClr val="tx1"/>
                </a:solidFill>
                <a:latin typeface="+mn-lt"/>
                <a:ea typeface="Arial Unicode MS" panose="020B0604020202020204"/>
                <a:cs typeface="+mn-cs"/>
              </a:defRPr>
            </a:lvl3pPr>
            <a:lvl4pPr marL="10287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Arial Unicode MS" panose="020B0604020202020204"/>
                <a:cs typeface="+mn-cs"/>
              </a:defRPr>
            </a:lvl4pPr>
            <a:lvl5pPr marL="13716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Arial Unicode MS" panose="020B0604020202020204"/>
                <a:cs typeface="+mn-cs"/>
              </a:defRPr>
            </a:lvl5pPr>
            <a:lvl6pPr marL="17145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Wenyan Yin (Ph.D.)</a:t>
            </a:r>
          </a:p>
          <a:p>
            <a:pPr fontAlgn="auto">
              <a:lnSpc>
                <a:spcPct val="100000"/>
              </a:lnSpc>
              <a:spcBef>
                <a:spcPts val="0"/>
              </a:spcBef>
              <a:spcAft>
                <a:spcPts val="0"/>
              </a:spcAft>
            </a:pPr>
            <a:endParaRPr kumimoji="0" lang="en-US" altLang="ko-KR" b="1" dirty="0">
              <a:latin typeface="Arial" panose="020B0604020202020204" pitchFamily="34" charset="0"/>
              <a:cs typeface="Arial" panose="020B0604020202020204" pitchFamily="34" charset="0"/>
            </a:endParaRPr>
          </a:p>
          <a:p>
            <a:pPr fontAlgn="auto">
              <a:lnSpc>
                <a:spcPct val="100000"/>
              </a:lnSpc>
              <a:spcBef>
                <a:spcPts val="0"/>
              </a:spcBef>
              <a:spcAft>
                <a:spcPts val="0"/>
              </a:spcAft>
            </a:pPr>
            <a:r>
              <a:rPr lang="en-US" altLang="ko-KR" b="1" dirty="0">
                <a:latin typeface="Arial" panose="020B0604020202020204" pitchFamily="34" charset="0"/>
                <a:cs typeface="Arial" panose="020B0604020202020204" pitchFamily="34" charset="0"/>
              </a:rPr>
              <a:t>Assistant Professor, Seoul Business School, </a:t>
            </a:r>
            <a:r>
              <a:rPr lang="en-US" altLang="ko-KR" b="1" dirty="0" err="1">
                <a:latin typeface="Arial" panose="020B0604020202020204" pitchFamily="34" charset="0"/>
                <a:cs typeface="Arial" panose="020B0604020202020204" pitchFamily="34" charset="0"/>
              </a:rPr>
              <a:t>aSSIST</a:t>
            </a:r>
            <a:endParaRPr lang="en-US" altLang="ko-KR" b="1" dirty="0">
              <a:latin typeface="Arial" panose="020B0604020202020204" pitchFamily="34" charset="0"/>
              <a:cs typeface="Arial" panose="020B0604020202020204" pitchFamily="34" charset="0"/>
            </a:endParaRPr>
          </a:p>
          <a:p>
            <a:pPr fontAlgn="auto">
              <a:lnSpc>
                <a:spcPct val="100000"/>
              </a:lnSpc>
              <a:spcBef>
                <a:spcPts val="0"/>
              </a:spcBef>
              <a:spcAft>
                <a:spcPts val="0"/>
              </a:spcAft>
            </a:pPr>
            <a:r>
              <a:rPr lang="en-US" altLang="ko-KR" b="1" dirty="0">
                <a:latin typeface="Arial" panose="020B0604020202020204" pitchFamily="34" charset="0"/>
                <a:cs typeface="Arial" panose="020B0604020202020204" pitchFamily="34" charset="0"/>
              </a:rPr>
              <a:t>Lecturer, Graduate School of International Studies, SNU</a:t>
            </a:r>
          </a:p>
          <a:p>
            <a:pPr>
              <a:lnSpc>
                <a:spcPct val="100000"/>
              </a:lnSpc>
              <a:spcBef>
                <a:spcPts val="600"/>
              </a:spcBef>
            </a:pPr>
            <a:r>
              <a:rPr lang="en-US" altLang="ko-KR" dirty="0">
                <a:solidFill>
                  <a:prstClr val="black"/>
                </a:solidFill>
                <a:latin typeface="Arial" panose="020B0604020202020204" pitchFamily="34" charset="0"/>
                <a:cs typeface="Arial" panose="020B0604020202020204" pitchFamily="34" charset="0"/>
              </a:rPr>
              <a:t>wenyanyin@snu.ac.kr</a:t>
            </a:r>
            <a:endParaRPr lang="en-US" altLang="ko-KR" dirty="0">
              <a:latin typeface="Arial" panose="020B0604020202020204" pitchFamily="34" charset="0"/>
              <a:cs typeface="Arial" panose="020B0604020202020204" pitchFamily="34" charset="0"/>
            </a:endParaRPr>
          </a:p>
        </p:txBody>
      </p:sp>
      <p:sp>
        <p:nvSpPr>
          <p:cNvPr id="10" name="직사각형 1">
            <a:extLst>
              <a:ext uri="{FF2B5EF4-FFF2-40B4-BE49-F238E27FC236}">
                <a16:creationId xmlns:a16="http://schemas.microsoft.com/office/drawing/2014/main" id="{8887EF73-3CD3-4DDD-8F87-90D41D0D73A2}"/>
              </a:ext>
            </a:extLst>
          </p:cNvPr>
          <p:cNvSpPr/>
          <p:nvPr/>
        </p:nvSpPr>
        <p:spPr>
          <a:xfrm>
            <a:off x="936352" y="5058856"/>
            <a:ext cx="7992888" cy="923330"/>
          </a:xfrm>
          <a:prstGeom prst="rect">
            <a:avLst/>
          </a:prstGeom>
        </p:spPr>
        <p:txBody>
          <a:bodyPr wrap="square">
            <a:spAutoFit/>
          </a:bodyPr>
          <a:lstStyle/>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Class Time: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Tue. 2:00 – 4:50 pm</a:t>
            </a:r>
          </a:p>
          <a:p>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Classroom:</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 </a:t>
            </a:r>
            <a:r>
              <a:rPr lang="en-US" altLang="ko-KR" dirty="0">
                <a:solidFill>
                  <a:prstClr val="black"/>
                </a:solidFill>
                <a:latin typeface="Arial" panose="020B0604020202020204" pitchFamily="34" charset="0"/>
                <a:ea typeface="Arial Unicode MS" panose="020B0604020202020204"/>
                <a:cs typeface="Arial" panose="020B0604020202020204" pitchFamily="34" charset="0"/>
              </a:rPr>
              <a:t>140-1 #102 </a:t>
            </a:r>
          </a:p>
          <a:p>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Office Hours: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by</a:t>
            </a: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appointment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2E15056-CC77-4B27-B2A0-D18C482071DF}"/>
              </a:ext>
            </a:extLst>
          </p:cNvPr>
          <p:cNvSpPr>
            <a:spLocks noGrp="1"/>
          </p:cNvSpPr>
          <p:nvPr>
            <p:ph type="title"/>
          </p:nvPr>
        </p:nvSpPr>
        <p:spPr/>
        <p:txBody>
          <a:bodyPr/>
          <a:lstStyle/>
          <a:p>
            <a:r>
              <a:rPr lang="en-US" altLang="ko-KR" dirty="0"/>
              <a:t>Course Schedule (4)</a:t>
            </a:r>
            <a:endParaRPr lang="ko-KR" altLang="en-US" dirty="0"/>
          </a:p>
        </p:txBody>
      </p:sp>
      <p:sp>
        <p:nvSpPr>
          <p:cNvPr id="4" name="슬라이드 번호 개체 틀 3">
            <a:extLst>
              <a:ext uri="{FF2B5EF4-FFF2-40B4-BE49-F238E27FC236}">
                <a16:creationId xmlns:a16="http://schemas.microsoft.com/office/drawing/2014/main" id="{CAD3B5F7-D2C4-45E9-BAF3-B38E57A709DF}"/>
              </a:ext>
            </a:extLst>
          </p:cNvPr>
          <p:cNvSpPr>
            <a:spLocks noGrp="1"/>
          </p:cNvSpPr>
          <p:nvPr>
            <p:ph type="sldNum" sz="quarter" idx="12"/>
          </p:nvPr>
        </p:nvSpPr>
        <p:spPr/>
        <p:txBody>
          <a:bodyPr/>
          <a:lstStyle/>
          <a:p>
            <a:pPr>
              <a:defRPr/>
            </a:pPr>
            <a:fld id="{7661C71A-3E6F-4615-9121-02F609A98B1D}" type="slidenum">
              <a:rPr lang="en-US" altLang="ko-KR" smtClean="0">
                <a:solidFill>
                  <a:srgbClr val="000000"/>
                </a:solidFill>
              </a:rPr>
              <a:pPr>
                <a:defRPr/>
              </a:pPr>
              <a:t>10</a:t>
            </a:fld>
            <a:endParaRPr lang="en-US" altLang="ko-KR" dirty="0">
              <a:solidFill>
                <a:srgbClr val="000000"/>
              </a:solidFill>
            </a:endParaRPr>
          </a:p>
        </p:txBody>
      </p:sp>
      <p:sp>
        <p:nvSpPr>
          <p:cNvPr id="5" name="직사각형 4">
            <a:extLst>
              <a:ext uri="{FF2B5EF4-FFF2-40B4-BE49-F238E27FC236}">
                <a16:creationId xmlns:a16="http://schemas.microsoft.com/office/drawing/2014/main" id="{2480B0DC-E23A-4746-BACD-C330CFD8166F}"/>
              </a:ext>
            </a:extLst>
          </p:cNvPr>
          <p:cNvSpPr/>
          <p:nvPr/>
        </p:nvSpPr>
        <p:spPr>
          <a:xfrm>
            <a:off x="251520" y="764072"/>
            <a:ext cx="8640960" cy="6466899"/>
          </a:xfrm>
          <a:prstGeom prst="rect">
            <a:avLst/>
          </a:prstGeom>
        </p:spPr>
        <p:txBody>
          <a:bodyPr wrap="square">
            <a:spAutoFit/>
          </a:bodyPr>
          <a:lstStyle/>
          <a:p>
            <a:pPr>
              <a:buClr>
                <a:schemeClr val="tx2"/>
              </a:buClr>
            </a:pPr>
            <a:r>
              <a:rPr lang="en-US" altLang="ko-KR" sz="1600" b="1" dirty="0">
                <a:solidFill>
                  <a:srgbClr val="2E2ECB"/>
                </a:solidFill>
                <a:latin typeface="Arial" panose="020B0604020202020204" pitchFamily="34" charset="0"/>
                <a:cs typeface="Arial" panose="020B0604020202020204" pitchFamily="34" charset="0"/>
              </a:rPr>
              <a:t>Class 11 (November 15) Korea in the Future </a:t>
            </a:r>
            <a:endParaRPr lang="en-US" altLang="ko-KR" sz="1600" dirty="0">
              <a:solidFill>
                <a:schemeClr val="accent2"/>
              </a:solidFill>
              <a:latin typeface="Arial" panose="020B0604020202020204" pitchFamily="34" charset="0"/>
              <a:cs typeface="Arial" panose="020B0604020202020204" pitchFamily="34" charset="0"/>
            </a:endParaRPr>
          </a:p>
          <a:p>
            <a:pPr marL="742950" lvl="1" indent="-285750">
              <a:lnSpc>
                <a:spcPct val="100000"/>
              </a:lnSpc>
              <a:spcBef>
                <a:spcPts val="0"/>
              </a:spcBef>
              <a:buClr>
                <a:schemeClr val="tx2"/>
              </a:buClr>
              <a:buFont typeface="Arial" panose="020B0604020202020204" pitchFamily="34" charset="0"/>
              <a:buChar char="•"/>
            </a:pPr>
            <a:r>
              <a:rPr lang="en-US" altLang="ko-KR" sz="1600" b="1" dirty="0">
                <a:latin typeface="Arial" panose="020B0604020202020204" pitchFamily="34" charset="0"/>
                <a:cs typeface="Arial" panose="020B0604020202020204" pitchFamily="34" charset="0"/>
              </a:rPr>
              <a:t>Chapter 10</a:t>
            </a:r>
            <a:r>
              <a:rPr lang="en-US" altLang="ko-KR" sz="1600" dirty="0">
                <a:latin typeface="Arial" panose="020B0604020202020204" pitchFamily="34" charset="0"/>
                <a:cs typeface="Arial" panose="020B0604020202020204" pitchFamily="34" charset="0"/>
              </a:rPr>
              <a:t>: New Challenges in Korea</a:t>
            </a:r>
          </a:p>
          <a:p>
            <a:pPr marL="342900" lvl="1" indent="0">
              <a:lnSpc>
                <a:spcPct val="100000"/>
              </a:lnSpc>
              <a:spcBef>
                <a:spcPts val="0"/>
              </a:spcBef>
              <a:buClr>
                <a:schemeClr val="tx2"/>
              </a:buClr>
              <a:buNone/>
            </a:pPr>
            <a:r>
              <a:rPr lang="en-US" altLang="ko-KR" sz="1600" dirty="0">
                <a:latin typeface="Arial" panose="020B0604020202020204" pitchFamily="34" charset="0"/>
                <a:cs typeface="Arial" panose="020B0604020202020204" pitchFamily="34" charset="0"/>
              </a:rPr>
              <a:t>   - Problems of aging, sociopolitical sector, and service industry</a:t>
            </a:r>
          </a:p>
          <a:p>
            <a:pPr marL="728662" lvl="1" indent="-285750">
              <a:lnSpc>
                <a:spcPct val="100000"/>
              </a:lnSpc>
              <a:spcBef>
                <a:spcPts val="0"/>
              </a:spcBef>
              <a:buClr>
                <a:schemeClr val="tx2"/>
              </a:buClr>
              <a:buFont typeface="Arial" panose="020B0604020202020204" pitchFamily="34" charset="0"/>
              <a:buChar char="•"/>
            </a:pPr>
            <a:r>
              <a:rPr lang="en-US" altLang="ko-KR" sz="1600" dirty="0">
                <a:latin typeface="Arial" panose="020B0604020202020204" pitchFamily="34" charset="0"/>
                <a:cs typeface="Arial" panose="020B0604020202020204" pitchFamily="34" charset="0"/>
              </a:rPr>
              <a:t>The Economist. (2020). Startups offer a different future for South Korea’s economy. April 8. https://www.economist.com/special-report/2020/04/08/startups-offer-a-different-future-for-south-koreas-economy.</a:t>
            </a:r>
          </a:p>
          <a:p>
            <a:pPr marL="733425" lvl="1" indent="-285750">
              <a:lnSpc>
                <a:spcPct val="100000"/>
              </a:lnSpc>
              <a:spcBef>
                <a:spcPts val="0"/>
              </a:spcBef>
              <a:buClr>
                <a:schemeClr val="tx2"/>
              </a:buClr>
              <a:buFont typeface="Arial" panose="020B0604020202020204" pitchFamily="34" charset="0"/>
              <a:buChar char="•"/>
            </a:pPr>
            <a:r>
              <a:rPr lang="en-US" altLang="ko-KR" sz="1600" dirty="0">
                <a:solidFill>
                  <a:srgbClr val="FF0000"/>
                </a:solidFill>
              </a:rPr>
              <a:t>Submit</a:t>
            </a:r>
            <a:r>
              <a:rPr lang="en-US" altLang="ko-KR" sz="1600" dirty="0">
                <a:solidFill>
                  <a:srgbClr val="FF0000"/>
                </a:solidFill>
                <a:latin typeface="Arial" panose="020B0604020202020204" pitchFamily="34" charset="0"/>
                <a:cs typeface="Arial" panose="020B0604020202020204" pitchFamily="34" charset="0"/>
              </a:rPr>
              <a: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(8) by November 14, 2:00 pm</a:t>
            </a:r>
          </a:p>
          <a:p>
            <a:pPr marL="342900" lvl="1" indent="0">
              <a:lnSpc>
                <a:spcPct val="100000"/>
              </a:lnSpc>
              <a:spcBef>
                <a:spcPts val="0"/>
              </a:spcBef>
              <a:buClr>
                <a:schemeClr val="tx2"/>
              </a:buClr>
              <a:buNone/>
            </a:pPr>
            <a:endParaRPr lang="en-US" altLang="ko-KR" sz="1600" dirty="0">
              <a:solidFill>
                <a:srgbClr val="FF0000"/>
              </a:solidFill>
              <a:latin typeface="Arial" panose="020B0604020202020204" pitchFamily="34" charset="0"/>
              <a:cs typeface="Arial" panose="020B0604020202020204" pitchFamily="34" charset="0"/>
            </a:endParaRPr>
          </a:p>
          <a:p>
            <a:pPr>
              <a:lnSpc>
                <a:spcPct val="120000"/>
              </a:lnSpc>
              <a:buClr>
                <a:schemeClr val="tx2"/>
              </a:buClr>
            </a:pPr>
            <a:r>
              <a:rPr lang="en-US" altLang="ko-KR" sz="1600" b="1" kern="0" dirty="0">
                <a:solidFill>
                  <a:srgbClr val="2E2ECB"/>
                </a:solidFill>
                <a:latin typeface="Arial" panose="020B0604020202020204" pitchFamily="34" charset="0"/>
                <a:cs typeface="Arial" panose="020B0604020202020204" pitchFamily="34" charset="0"/>
              </a:rPr>
              <a:t>Class 12 (</a:t>
            </a:r>
            <a:r>
              <a:rPr lang="en-US" altLang="ko-KR" sz="1600" b="1" dirty="0">
                <a:solidFill>
                  <a:srgbClr val="2E2ECB"/>
                </a:solidFill>
                <a:latin typeface="Arial" panose="020B0604020202020204" pitchFamily="34" charset="0"/>
                <a:cs typeface="Arial" panose="020B0604020202020204" pitchFamily="34" charset="0"/>
              </a:rPr>
              <a:t>November</a:t>
            </a:r>
            <a:r>
              <a:rPr lang="en-US" altLang="ko-KR" sz="1600" b="1" kern="0" dirty="0">
                <a:solidFill>
                  <a:srgbClr val="2E2ECB"/>
                </a:solidFill>
                <a:latin typeface="Arial" panose="020B0604020202020204" pitchFamily="34" charset="0"/>
                <a:cs typeface="Arial" panose="020B0604020202020204" pitchFamily="34" charset="0"/>
              </a:rPr>
              <a:t> 22) Korea’s Sustainability </a:t>
            </a:r>
            <a:endParaRPr lang="en-US" altLang="ko-KR" sz="1600" kern="0" dirty="0">
              <a:solidFill>
                <a:schemeClr val="accent2"/>
              </a:solidFill>
              <a:latin typeface="Arial" panose="020B0604020202020204" pitchFamily="34" charset="0"/>
              <a:cs typeface="Arial" panose="020B0604020202020204" pitchFamily="34" charset="0"/>
            </a:endParaRPr>
          </a:p>
          <a:p>
            <a:pPr marL="742950" lvl="1" indent="-285750">
              <a:lnSpc>
                <a:spcPct val="120000"/>
              </a:lnSpc>
              <a:spcBef>
                <a:spcPts val="0"/>
              </a:spcBef>
              <a:buClr>
                <a:schemeClr val="tx2"/>
              </a:buClr>
              <a:buFont typeface="Arial" panose="020B0604020202020204" pitchFamily="34" charset="0"/>
              <a:buChar char="•"/>
            </a:pPr>
            <a:r>
              <a:rPr lang="en-US" altLang="ko-KR" sz="1600" b="1" kern="0" dirty="0">
                <a:latin typeface="Arial" panose="020B0604020202020204" pitchFamily="34" charset="0"/>
                <a:cs typeface="Arial" panose="020B0604020202020204" pitchFamily="34" charset="0"/>
              </a:rPr>
              <a:t>Chapter 11</a:t>
            </a:r>
            <a:r>
              <a:rPr lang="en-US" altLang="ko-KR" sz="1600" kern="0" dirty="0">
                <a:latin typeface="Arial" panose="020B0604020202020204" pitchFamily="34" charset="0"/>
                <a:cs typeface="Arial" panose="020B0604020202020204" pitchFamily="34" charset="0"/>
              </a:rPr>
              <a:t>: Upgrading Korea’s Competitive Advantages</a:t>
            </a:r>
          </a:p>
          <a:p>
            <a:pPr marL="342900" lvl="1" indent="0">
              <a:lnSpc>
                <a:spcPct val="120000"/>
              </a:lnSpc>
              <a:spcBef>
                <a:spcPts val="0"/>
              </a:spcBef>
              <a:buClr>
                <a:schemeClr val="tx2"/>
              </a:buClr>
              <a:buNone/>
            </a:pPr>
            <a:r>
              <a:rPr lang="en-US" altLang="ko-KR" sz="1600" kern="0" dirty="0">
                <a:latin typeface="Arial" panose="020B0604020202020204" pitchFamily="34" charset="0"/>
                <a:cs typeface="Arial" panose="020B0604020202020204" pitchFamily="34" charset="0"/>
              </a:rPr>
              <a:t>  - The role of innovation and differentiation</a:t>
            </a:r>
          </a:p>
          <a:p>
            <a:pPr marL="720725" lvl="1" indent="-273050">
              <a:lnSpc>
                <a:spcPct val="120000"/>
              </a:lnSpc>
              <a:spcBef>
                <a:spcPts val="0"/>
              </a:spcBef>
              <a:buClr>
                <a:schemeClr val="tx2"/>
              </a:buClr>
              <a:buFont typeface="Arial" panose="020B0604020202020204" pitchFamily="34" charset="0"/>
              <a:buChar char="•"/>
            </a:pPr>
            <a:r>
              <a:rPr lang="en-US" altLang="ko-KR" sz="1600" kern="0" dirty="0">
                <a:latin typeface="Arial" panose="020B0604020202020204" pitchFamily="34" charset="0"/>
                <a:cs typeface="Arial" panose="020B0604020202020204" pitchFamily="34" charset="0"/>
              </a:rPr>
              <a:t>Nature. (2020). How South Korea made itself a global innovation leader. May 27. </a:t>
            </a:r>
          </a:p>
          <a:p>
            <a:pPr marL="720725" lvl="1" indent="-273050">
              <a:lnSpc>
                <a:spcPct val="120000"/>
              </a:lnSpc>
              <a:spcBef>
                <a:spcPts val="0"/>
              </a:spcBef>
              <a:buClr>
                <a:schemeClr val="tx2"/>
              </a:buClr>
              <a:buFont typeface="Arial" panose="020B0604020202020204" pitchFamily="34" charset="0"/>
              <a:buChar char="•"/>
            </a:pPr>
            <a:r>
              <a:rPr lang="en-US" altLang="ko-KR" sz="1600" dirty="0">
                <a:solidFill>
                  <a:srgbClr val="FF0000"/>
                </a:solidFill>
                <a:latin typeface="Arial" panose="020B0604020202020204" pitchFamily="34" charset="0"/>
                <a:cs typeface="Arial" panose="020B0604020202020204" pitchFamily="34" charset="0"/>
              </a:rPr>
              <a:t>Submit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(9) by November 21, 2:00 pm</a:t>
            </a:r>
          </a:p>
          <a:p>
            <a:pPr marL="715963" lvl="1" indent="-268288">
              <a:lnSpc>
                <a:spcPct val="120000"/>
              </a:lnSpc>
              <a:spcBef>
                <a:spcPts val="0"/>
              </a:spcBef>
              <a:buClr>
                <a:schemeClr val="tx2"/>
              </a:buClr>
              <a:buFont typeface="Arial" panose="020B0604020202020204" pitchFamily="34" charset="0"/>
              <a:buChar char="•"/>
            </a:pPr>
            <a:endParaRPr lang="en-US" altLang="ko-KR" sz="1600" kern="0" dirty="0">
              <a:solidFill>
                <a:schemeClr val="accent2"/>
              </a:solidFill>
              <a:latin typeface="Arial" panose="020B0604020202020204" pitchFamily="34" charset="0"/>
              <a:cs typeface="Arial" panose="020B0604020202020204" pitchFamily="34" charset="0"/>
            </a:endParaRPr>
          </a:p>
          <a:p>
            <a:pPr>
              <a:lnSpc>
                <a:spcPct val="120000"/>
              </a:lnSpc>
              <a:buClr>
                <a:schemeClr val="tx2"/>
              </a:buClr>
            </a:pPr>
            <a:r>
              <a:rPr lang="en-US" altLang="ko-KR" sz="1600" b="1" kern="0" dirty="0">
                <a:solidFill>
                  <a:srgbClr val="2E2ECB"/>
                </a:solidFill>
                <a:latin typeface="Arial" panose="020B0604020202020204" pitchFamily="34" charset="0"/>
                <a:cs typeface="Arial" panose="020B0604020202020204" pitchFamily="34" charset="0"/>
              </a:rPr>
              <a:t>Class 13 (</a:t>
            </a:r>
            <a:r>
              <a:rPr lang="en-US" altLang="ko-KR" sz="1600" b="1" dirty="0">
                <a:solidFill>
                  <a:srgbClr val="2E2ECB"/>
                </a:solidFill>
                <a:latin typeface="Arial" panose="020B0604020202020204" pitchFamily="34" charset="0"/>
                <a:cs typeface="Arial" panose="020B0604020202020204" pitchFamily="34" charset="0"/>
              </a:rPr>
              <a:t>November</a:t>
            </a:r>
            <a:r>
              <a:rPr lang="en-US" altLang="ko-KR" sz="1600" b="1" kern="0" dirty="0">
                <a:solidFill>
                  <a:srgbClr val="2E2ECB"/>
                </a:solidFill>
                <a:latin typeface="Arial" panose="020B0604020202020204" pitchFamily="34" charset="0"/>
                <a:cs typeface="Arial" panose="020B0604020202020204" pitchFamily="34" charset="0"/>
              </a:rPr>
              <a:t> 29) Implications for Other Areas </a:t>
            </a:r>
            <a:endParaRPr lang="en-US" altLang="ko-KR" sz="1600" kern="0" dirty="0">
              <a:solidFill>
                <a:srgbClr val="2E2ECB"/>
              </a:solidFill>
              <a:latin typeface="Arial" panose="020B0604020202020204" pitchFamily="34" charset="0"/>
              <a:cs typeface="Arial" panose="020B0604020202020204" pitchFamily="34" charset="0"/>
            </a:endParaRPr>
          </a:p>
          <a:p>
            <a:pPr marL="742950" lvl="1" indent="-285750">
              <a:lnSpc>
                <a:spcPct val="120000"/>
              </a:lnSpc>
              <a:spcBef>
                <a:spcPts val="0"/>
              </a:spcBef>
              <a:buClr>
                <a:schemeClr val="tx2"/>
              </a:buClr>
              <a:buFont typeface="Arial" panose="020B0604020202020204" pitchFamily="34" charset="0"/>
              <a:buChar char="•"/>
            </a:pPr>
            <a:r>
              <a:rPr lang="en-US" altLang="ko-KR" sz="1600" b="1" kern="0" dirty="0">
                <a:latin typeface="Arial" panose="020B0604020202020204" pitchFamily="34" charset="0"/>
                <a:cs typeface="Arial" panose="020B0604020202020204" pitchFamily="34" charset="0"/>
              </a:rPr>
              <a:t>Chapter 12</a:t>
            </a:r>
            <a:r>
              <a:rPr lang="en-US" altLang="ko-KR" sz="1600" kern="0" dirty="0">
                <a:latin typeface="Arial" panose="020B0604020202020204" pitchFamily="34" charset="0"/>
                <a:cs typeface="Arial" panose="020B0604020202020204" pitchFamily="34" charset="0"/>
              </a:rPr>
              <a:t>: The Generalization of the ABCD model</a:t>
            </a:r>
          </a:p>
          <a:p>
            <a:pPr marL="342900" lvl="1" indent="0">
              <a:lnSpc>
                <a:spcPct val="120000"/>
              </a:lnSpc>
              <a:spcBef>
                <a:spcPts val="0"/>
              </a:spcBef>
              <a:buClr>
                <a:schemeClr val="tx2"/>
              </a:buClr>
              <a:buNone/>
            </a:pPr>
            <a:r>
              <a:rPr lang="en-US" altLang="ko-KR" sz="1600" kern="0" dirty="0">
                <a:latin typeface="Arial" panose="020B0604020202020204" pitchFamily="34" charset="0"/>
                <a:cs typeface="Arial" panose="020B0604020202020204" pitchFamily="34" charset="0"/>
              </a:rPr>
              <a:t>  - Applying the ABCD model to other countries and firms</a:t>
            </a:r>
          </a:p>
          <a:p>
            <a:pPr marL="720725" lvl="1" indent="-277813">
              <a:lnSpc>
                <a:spcPct val="120000"/>
              </a:lnSpc>
              <a:spcBef>
                <a:spcPts val="0"/>
              </a:spcBef>
              <a:buClr>
                <a:schemeClr val="tx2"/>
              </a:buClr>
              <a:buFont typeface="Arial" panose="020B0604020202020204" pitchFamily="34" charset="0"/>
              <a:buChar char="•"/>
            </a:pPr>
            <a:r>
              <a:rPr lang="en-US" altLang="ko-KR" sz="1600" kern="0" dirty="0">
                <a:latin typeface="Arial" panose="020B0604020202020204" pitchFamily="34" charset="0"/>
                <a:cs typeface="Arial" panose="020B0604020202020204" pitchFamily="34" charset="0"/>
              </a:rPr>
              <a:t>Moon, H. C. and Yin, W. 2020. How Chinese Filmmakers Effectively Respond to Chinese Government Policy for Enhancing Their Competitiveness. </a:t>
            </a:r>
            <a:r>
              <a:rPr lang="en-US" altLang="ko-KR" sz="1600" i="1" kern="0" dirty="0">
                <a:latin typeface="Arial" panose="020B0604020202020204" pitchFamily="34" charset="0"/>
                <a:cs typeface="Arial" panose="020B0604020202020204" pitchFamily="34" charset="0"/>
              </a:rPr>
              <a:t>Global Policy</a:t>
            </a:r>
            <a:r>
              <a:rPr lang="en-US" altLang="ko-KR" sz="1600" kern="0" dirty="0">
                <a:latin typeface="Arial" panose="020B0604020202020204" pitchFamily="34" charset="0"/>
                <a:cs typeface="Arial" panose="020B0604020202020204" pitchFamily="34" charset="0"/>
              </a:rPr>
              <a:t>, 11(2): 47-55. </a:t>
            </a:r>
          </a:p>
          <a:p>
            <a:pPr marL="715963" indent="-268288">
              <a:lnSpc>
                <a:spcPct val="120000"/>
              </a:lnSpc>
              <a:buClr>
                <a:schemeClr val="tx2"/>
              </a:buClr>
              <a:buFont typeface="Arial" panose="020B0604020202020204" pitchFamily="34" charset="0"/>
              <a:buChar char="•"/>
            </a:pPr>
            <a:r>
              <a:rPr lang="en-US" altLang="ko-KR" sz="1600" dirty="0">
                <a:solidFill>
                  <a:srgbClr val="FF0000"/>
                </a:solidFill>
                <a:latin typeface="Arial" panose="020B0604020202020204" pitchFamily="34" charset="0"/>
                <a:cs typeface="Arial" panose="020B0604020202020204" pitchFamily="34" charset="0"/>
              </a:rPr>
              <a:t>Submit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(10) by November 28, 2:00 pm</a:t>
            </a:r>
          </a:p>
          <a:p>
            <a:pPr marL="715963" indent="-268288">
              <a:lnSpc>
                <a:spcPct val="120000"/>
              </a:lnSpc>
              <a:spcBef>
                <a:spcPts val="0"/>
              </a:spcBef>
              <a:buClr>
                <a:schemeClr val="tx2"/>
              </a:buClr>
              <a:buFont typeface="Arial" panose="020B0604020202020204" pitchFamily="34" charset="0"/>
              <a:buChar char="•"/>
            </a:pPr>
            <a:endParaRPr lang="en-US" altLang="ko-KR" sz="1600" b="1" kern="0" dirty="0">
              <a:solidFill>
                <a:srgbClr val="2E2ECB"/>
              </a:solidFill>
              <a:latin typeface="Arial" panose="020B0604020202020204" pitchFamily="34" charset="0"/>
              <a:cs typeface="Arial" panose="020B0604020202020204" pitchFamily="34" charset="0"/>
            </a:endParaRPr>
          </a:p>
          <a:p>
            <a:pPr lvl="1">
              <a:lnSpc>
                <a:spcPct val="120000"/>
              </a:lnSpc>
              <a:spcBef>
                <a:spcPts val="0"/>
              </a:spcBef>
              <a:buClr>
                <a:schemeClr val="tx2"/>
              </a:buClr>
            </a:pPr>
            <a:endParaRPr lang="en-US" altLang="ko-K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6515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2" end="12"/>
                                            </p:txEl>
                                          </p:spTgt>
                                        </p:tgtEl>
                                        <p:attrNameLst>
                                          <p:attrName>style.visibility</p:attrName>
                                        </p:attrNameLst>
                                      </p:cBhvr>
                                      <p:to>
                                        <p:strVal val="visible"/>
                                      </p:to>
                                    </p:set>
                                    <p:animEffect transition="in" filter="fade">
                                      <p:cBhvr>
                                        <p:cTn id="7" dur="500"/>
                                        <p:tgtEl>
                                          <p:spTgt spid="5">
                                            <p:txEl>
                                              <p:pRg st="12" end="1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3" end="13"/>
                                            </p:txEl>
                                          </p:spTgt>
                                        </p:tgtEl>
                                        <p:attrNameLst>
                                          <p:attrName>style.visibility</p:attrName>
                                        </p:attrNameLst>
                                      </p:cBhvr>
                                      <p:to>
                                        <p:strVal val="visible"/>
                                      </p:to>
                                    </p:set>
                                    <p:animEffect transition="in" filter="fade">
                                      <p:cBhvr>
                                        <p:cTn id="10" dur="500"/>
                                        <p:tgtEl>
                                          <p:spTgt spid="5">
                                            <p:txEl>
                                              <p:pRg st="13" end="1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14" end="14"/>
                                            </p:txEl>
                                          </p:spTgt>
                                        </p:tgtEl>
                                        <p:attrNameLst>
                                          <p:attrName>style.visibility</p:attrName>
                                        </p:attrNameLst>
                                      </p:cBhvr>
                                      <p:to>
                                        <p:strVal val="visible"/>
                                      </p:to>
                                    </p:set>
                                    <p:animEffect transition="in" filter="fade">
                                      <p:cBhvr>
                                        <p:cTn id="13" dur="500"/>
                                        <p:tgtEl>
                                          <p:spTgt spid="5">
                                            <p:txEl>
                                              <p:pRg st="14" end="1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15" end="15"/>
                                            </p:txEl>
                                          </p:spTgt>
                                        </p:tgtEl>
                                        <p:attrNameLst>
                                          <p:attrName>style.visibility</p:attrName>
                                        </p:attrNameLst>
                                      </p:cBhvr>
                                      <p:to>
                                        <p:strVal val="visible"/>
                                      </p:to>
                                    </p:set>
                                    <p:animEffect transition="in" filter="fade">
                                      <p:cBhvr>
                                        <p:cTn id="16" dur="500"/>
                                        <p:tgtEl>
                                          <p:spTgt spid="5">
                                            <p:txEl>
                                              <p:pRg st="15" end="1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16" end="16"/>
                                            </p:txEl>
                                          </p:spTgt>
                                        </p:tgtEl>
                                        <p:attrNameLst>
                                          <p:attrName>style.visibility</p:attrName>
                                        </p:attrNameLst>
                                      </p:cBhvr>
                                      <p:to>
                                        <p:strVal val="visible"/>
                                      </p:to>
                                    </p:set>
                                    <p:animEffect transition="in" filter="fade">
                                      <p:cBhvr>
                                        <p:cTn id="19" dur="500"/>
                                        <p:tgtEl>
                                          <p:spTgt spid="5">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2E15056-CC77-4B27-B2A0-D18C482071DF}"/>
              </a:ext>
            </a:extLst>
          </p:cNvPr>
          <p:cNvSpPr>
            <a:spLocks noGrp="1"/>
          </p:cNvSpPr>
          <p:nvPr>
            <p:ph type="title"/>
          </p:nvPr>
        </p:nvSpPr>
        <p:spPr/>
        <p:txBody>
          <a:bodyPr/>
          <a:lstStyle/>
          <a:p>
            <a:r>
              <a:rPr lang="en-US" altLang="ko-KR" dirty="0"/>
              <a:t>Course Schedule (5)</a:t>
            </a:r>
            <a:endParaRPr lang="ko-KR" altLang="en-US" dirty="0"/>
          </a:p>
        </p:txBody>
      </p:sp>
      <p:sp>
        <p:nvSpPr>
          <p:cNvPr id="4" name="슬라이드 번호 개체 틀 3">
            <a:extLst>
              <a:ext uri="{FF2B5EF4-FFF2-40B4-BE49-F238E27FC236}">
                <a16:creationId xmlns:a16="http://schemas.microsoft.com/office/drawing/2014/main" id="{CAD3B5F7-D2C4-45E9-BAF3-B38E57A709DF}"/>
              </a:ext>
            </a:extLst>
          </p:cNvPr>
          <p:cNvSpPr>
            <a:spLocks noGrp="1"/>
          </p:cNvSpPr>
          <p:nvPr>
            <p:ph type="sldNum" sz="quarter" idx="12"/>
          </p:nvPr>
        </p:nvSpPr>
        <p:spPr/>
        <p:txBody>
          <a:bodyPr/>
          <a:lstStyle/>
          <a:p>
            <a:pPr>
              <a:defRPr/>
            </a:pPr>
            <a:fld id="{7661C71A-3E6F-4615-9121-02F609A98B1D}" type="slidenum">
              <a:rPr lang="en-US" altLang="ko-KR" smtClean="0">
                <a:solidFill>
                  <a:srgbClr val="000000"/>
                </a:solidFill>
              </a:rPr>
              <a:pPr>
                <a:defRPr/>
              </a:pPr>
              <a:t>11</a:t>
            </a:fld>
            <a:endParaRPr lang="en-US" altLang="ko-KR" dirty="0">
              <a:solidFill>
                <a:srgbClr val="000000"/>
              </a:solidFill>
            </a:endParaRPr>
          </a:p>
        </p:txBody>
      </p:sp>
      <p:sp>
        <p:nvSpPr>
          <p:cNvPr id="5" name="직사각형 4">
            <a:extLst>
              <a:ext uri="{FF2B5EF4-FFF2-40B4-BE49-F238E27FC236}">
                <a16:creationId xmlns:a16="http://schemas.microsoft.com/office/drawing/2014/main" id="{2480B0DC-E23A-4746-BACD-C330CFD8166F}"/>
              </a:ext>
            </a:extLst>
          </p:cNvPr>
          <p:cNvSpPr/>
          <p:nvPr/>
        </p:nvSpPr>
        <p:spPr>
          <a:xfrm>
            <a:off x="251520" y="764072"/>
            <a:ext cx="8640960" cy="2034916"/>
          </a:xfrm>
          <a:prstGeom prst="rect">
            <a:avLst/>
          </a:prstGeom>
        </p:spPr>
        <p:txBody>
          <a:bodyPr wrap="square">
            <a:spAutoFit/>
          </a:bodyPr>
          <a:lstStyle/>
          <a:p>
            <a:pPr marL="715963" indent="-268288">
              <a:lnSpc>
                <a:spcPct val="120000"/>
              </a:lnSpc>
              <a:spcBef>
                <a:spcPts val="0"/>
              </a:spcBef>
              <a:buClr>
                <a:schemeClr val="tx2"/>
              </a:buClr>
              <a:buFont typeface="Arial" panose="020B0604020202020204" pitchFamily="34" charset="0"/>
              <a:buChar char="•"/>
            </a:pPr>
            <a:endParaRPr lang="en-US" altLang="ko-KR" sz="1600" b="1" kern="0" dirty="0">
              <a:solidFill>
                <a:srgbClr val="2E2ECB"/>
              </a:solidFill>
              <a:latin typeface="Arial" panose="020B0604020202020204" pitchFamily="34" charset="0"/>
              <a:cs typeface="Arial" panose="020B0604020202020204" pitchFamily="34" charset="0"/>
            </a:endParaRPr>
          </a:p>
          <a:p>
            <a:pPr>
              <a:lnSpc>
                <a:spcPct val="120000"/>
              </a:lnSpc>
              <a:spcBef>
                <a:spcPts val="0"/>
              </a:spcBef>
              <a:buClr>
                <a:schemeClr val="tx2"/>
              </a:buClr>
            </a:pPr>
            <a:r>
              <a:rPr lang="en-US" altLang="ko-KR" sz="1600" b="1" kern="0" dirty="0">
                <a:solidFill>
                  <a:srgbClr val="2E2ECB"/>
                </a:solidFill>
                <a:latin typeface="Arial" panose="020B0604020202020204" pitchFamily="34" charset="0"/>
                <a:cs typeface="Arial" panose="020B0604020202020204" pitchFamily="34" charset="0"/>
              </a:rPr>
              <a:t>Class 14: (December 6) Feedback for Term Paper</a:t>
            </a:r>
          </a:p>
          <a:p>
            <a:pPr>
              <a:lnSpc>
                <a:spcPct val="120000"/>
              </a:lnSpc>
              <a:spcBef>
                <a:spcPts val="0"/>
              </a:spcBef>
              <a:buClr>
                <a:schemeClr val="tx2"/>
              </a:buClr>
            </a:pPr>
            <a:endParaRPr lang="en-US" altLang="ko-KR" sz="1600" b="1" kern="0" dirty="0">
              <a:solidFill>
                <a:srgbClr val="2E2ECB"/>
              </a:solidFill>
              <a:latin typeface="Arial" panose="020B0604020202020204" pitchFamily="34" charset="0"/>
              <a:cs typeface="Arial" panose="020B0604020202020204" pitchFamily="34" charset="0"/>
            </a:endParaRPr>
          </a:p>
          <a:p>
            <a:pPr>
              <a:lnSpc>
                <a:spcPct val="120000"/>
              </a:lnSpc>
              <a:spcBef>
                <a:spcPts val="0"/>
              </a:spcBef>
              <a:buClr>
                <a:schemeClr val="tx2"/>
              </a:buClr>
            </a:pPr>
            <a:r>
              <a:rPr lang="en-US" altLang="ko-KR" sz="1600" b="1" kern="0" dirty="0">
                <a:solidFill>
                  <a:srgbClr val="2E2ECB"/>
                </a:solidFill>
                <a:latin typeface="Arial" panose="020B0604020202020204" pitchFamily="34" charset="0"/>
                <a:cs typeface="Arial" panose="020B0604020202020204" pitchFamily="34" charset="0"/>
              </a:rPr>
              <a:t>Class 15: (December 13) Paper Submission</a:t>
            </a:r>
          </a:p>
          <a:p>
            <a:pPr marL="679450" lvl="1" indent="-285750" latinLnBrk="0">
              <a:lnSpc>
                <a:spcPct val="100000"/>
              </a:lnSpc>
              <a:spcBef>
                <a:spcPts val="0"/>
              </a:spcBef>
              <a:buFont typeface="Arial" panose="020B0604020202020204" pitchFamily="34" charset="0"/>
              <a:buChar char="•"/>
            </a:pPr>
            <a:r>
              <a:rPr lang="en-US" altLang="ko-KR" sz="1600" dirty="0">
                <a:latin typeface="Arial" panose="020B0604020202020204" pitchFamily="34" charset="0"/>
                <a:cs typeface="Arial" panose="020B0604020202020204" pitchFamily="34" charset="0"/>
              </a:rPr>
              <a:t>Submit a soft copy of the term paper </a:t>
            </a:r>
            <a:r>
              <a:rPr lang="en-US" altLang="ko-KR" sz="1600" dirty="0">
                <a:solidFill>
                  <a:srgbClr val="FF0000"/>
                </a:solidFill>
                <a:latin typeface="Arial" panose="020B0604020202020204" pitchFamily="34" charset="0"/>
                <a:cs typeface="Arial" panose="020B0604020202020204" pitchFamily="34" charset="0"/>
              </a:rPr>
              <a:t>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by 5:00 pm on December 13</a:t>
            </a:r>
            <a:r>
              <a:rPr lang="en-US" altLang="ko-KR" sz="1600" dirty="0">
                <a:latin typeface="Arial" panose="020B0604020202020204" pitchFamily="34" charset="0"/>
                <a:cs typeface="Arial" panose="020B0604020202020204" pitchFamily="34" charset="0"/>
              </a:rPr>
              <a:t>. </a:t>
            </a:r>
          </a:p>
          <a:p>
            <a:pPr marL="228600" lvl="0" indent="-228600" latinLnBrk="0">
              <a:buClr>
                <a:schemeClr val="dk1"/>
              </a:buClr>
              <a:buSzPct val="100000"/>
            </a:pPr>
            <a:endParaRPr lang="en-US" altLang="ko-KR" sz="1600" dirty="0">
              <a:solidFill>
                <a:srgbClr val="000000"/>
              </a:solidFill>
              <a:latin typeface="Arial" panose="020B0604020202020204" pitchFamily="34" charset="0"/>
              <a:ea typeface="Arial"/>
              <a:cs typeface="Arial" panose="020B0604020202020204" pitchFamily="34" charset="0"/>
              <a:sym typeface="Arial"/>
            </a:endParaRPr>
          </a:p>
          <a:p>
            <a:pPr lvl="1">
              <a:lnSpc>
                <a:spcPct val="120000"/>
              </a:lnSpc>
              <a:spcBef>
                <a:spcPts val="0"/>
              </a:spcBef>
              <a:buClr>
                <a:schemeClr val="tx2"/>
              </a:buClr>
            </a:pPr>
            <a:endParaRPr lang="en-US" altLang="ko-K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5091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5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fade">
                                      <p:cBhvr>
                                        <p:cTn id="15"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6">
            <a:extLst>
              <a:ext uri="{FF2B5EF4-FFF2-40B4-BE49-F238E27FC236}">
                <a16:creationId xmlns:a16="http://schemas.microsoft.com/office/drawing/2014/main" id="{F20189A6-399C-452F-A2D0-18BF9C3D4333}"/>
              </a:ext>
            </a:extLst>
          </p:cNvPr>
          <p:cNvSpPr>
            <a:spLocks noGrp="1"/>
          </p:cNvSpPr>
          <p:nvPr>
            <p:ph type="title"/>
          </p:nvPr>
        </p:nvSpPr>
        <p:spPr/>
        <p:txBody>
          <a:bodyPr>
            <a:normAutofit/>
          </a:bodyPr>
          <a:lstStyle/>
          <a:p>
            <a:r>
              <a:rPr lang="en-US" altLang="ko-KR" dirty="0"/>
              <a:t>Course Description</a:t>
            </a:r>
            <a:endParaRPr lang="ko-KR" altLang="en-US" dirty="0"/>
          </a:p>
        </p:txBody>
      </p:sp>
      <p:sp>
        <p:nvSpPr>
          <p:cNvPr id="4" name="슬라이드 번호 개체 틀 3">
            <a:extLst>
              <a:ext uri="{FF2B5EF4-FFF2-40B4-BE49-F238E27FC236}">
                <a16:creationId xmlns:a16="http://schemas.microsoft.com/office/drawing/2014/main" id="{A2E839E6-C114-40D0-B8AE-2292C5A8E0E4}"/>
              </a:ext>
            </a:extLst>
          </p:cNvPr>
          <p:cNvSpPr>
            <a:spLocks noGrp="1"/>
          </p:cNvSpPr>
          <p:nvPr>
            <p:ph type="sldNum" sz="quarter" idx="12"/>
          </p:nvPr>
        </p:nvSpPr>
        <p:spPr/>
        <p:txBody>
          <a:bodyPr/>
          <a:lstStyle/>
          <a:p>
            <a:fld id="{D30134D2-0692-4ABD-A06A-36CAA0349D6B}" type="slidenum">
              <a:rPr lang="en-US" altLang="ko-KR" smtClean="0">
                <a:solidFill>
                  <a:schemeClr val="tx1"/>
                </a:solidFill>
              </a:rPr>
              <a:pPr/>
              <a:t>2</a:t>
            </a:fld>
            <a:endParaRPr lang="en-US" altLang="ko-KR" dirty="0">
              <a:solidFill>
                <a:schemeClr val="tx1"/>
              </a:solidFill>
            </a:endParaRPr>
          </a:p>
        </p:txBody>
      </p:sp>
      <p:sp>
        <p:nvSpPr>
          <p:cNvPr id="6" name="Rectangle 2">
            <a:extLst>
              <a:ext uri="{FF2B5EF4-FFF2-40B4-BE49-F238E27FC236}">
                <a16:creationId xmlns:a16="http://schemas.microsoft.com/office/drawing/2014/main" id="{712932CD-339C-4AE5-8085-0D3D6458428C}"/>
              </a:ext>
            </a:extLst>
          </p:cNvPr>
          <p:cNvSpPr txBox="1">
            <a:spLocks noChangeArrowheads="1"/>
          </p:cNvSpPr>
          <p:nvPr/>
        </p:nvSpPr>
        <p:spPr bwMode="auto">
          <a:xfrm>
            <a:off x="251520" y="825624"/>
            <a:ext cx="8571392" cy="5339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cs typeface="+mn-cs"/>
              </a:defRPr>
            </a:lvl1pPr>
            <a:lvl2pPr marL="742950" indent="-28575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defRPr>
            </a:lvl3pPr>
            <a:lvl4pPr marL="1600200" indent="-228600" algn="l" rtl="0" eaLnBrk="0" fontAlgn="base" latinLnBrk="1" hangingPunct="0">
              <a:spcBef>
                <a:spcPct val="20000"/>
              </a:spcBef>
              <a:spcAft>
                <a:spcPct val="0"/>
              </a:spcAft>
              <a:buChar char="–"/>
              <a:defRPr kumimoji="1" sz="1600">
                <a:solidFill>
                  <a:schemeClr val="tx1"/>
                </a:solidFill>
                <a:latin typeface="Arial" panose="020B0604020202020204" pitchFamily="34" charset="0"/>
                <a:ea typeface="+mn-ea"/>
              </a:defRPr>
            </a:lvl4pPr>
            <a:lvl5pPr marL="2057400" indent="-228600" algn="l" rtl="0" eaLnBrk="0" fontAlgn="base" latinLnBrk="1" hangingPunct="0">
              <a:spcBef>
                <a:spcPct val="20000"/>
              </a:spcBef>
              <a:spcAft>
                <a:spcPct val="0"/>
              </a:spcAft>
              <a:buChar char="»"/>
              <a:defRPr kumimoji="1" sz="1600">
                <a:solidFill>
                  <a:schemeClr val="tx1"/>
                </a:solidFill>
                <a:latin typeface="Arial" panose="020B0604020202020204" pitchFamily="34" charset="0"/>
                <a:ea typeface="+mn-ea"/>
              </a:defRPr>
            </a:lvl5pPr>
            <a:lvl6pPr marL="2514600" indent="-228600" algn="l" rtl="0" fontAlgn="base" latinLnBrk="1">
              <a:spcBef>
                <a:spcPct val="20000"/>
              </a:spcBef>
              <a:spcAft>
                <a:spcPct val="0"/>
              </a:spcAft>
              <a:buChar char="»"/>
              <a:defRPr kumimoji="1" sz="1600">
                <a:solidFill>
                  <a:schemeClr val="tx1"/>
                </a:solidFill>
                <a:latin typeface="+mn-lt"/>
                <a:ea typeface="+mn-ea"/>
              </a:defRPr>
            </a:lvl6pPr>
            <a:lvl7pPr marL="2971800" indent="-228600" algn="l" rtl="0" fontAlgn="base" latinLnBrk="1">
              <a:spcBef>
                <a:spcPct val="20000"/>
              </a:spcBef>
              <a:spcAft>
                <a:spcPct val="0"/>
              </a:spcAft>
              <a:buChar char="»"/>
              <a:defRPr kumimoji="1" sz="1600">
                <a:solidFill>
                  <a:schemeClr val="tx1"/>
                </a:solidFill>
                <a:latin typeface="+mn-lt"/>
                <a:ea typeface="+mn-ea"/>
              </a:defRPr>
            </a:lvl7pPr>
            <a:lvl8pPr marL="3429000" indent="-228600" algn="l" rtl="0" fontAlgn="base" latinLnBrk="1">
              <a:spcBef>
                <a:spcPct val="20000"/>
              </a:spcBef>
              <a:spcAft>
                <a:spcPct val="0"/>
              </a:spcAft>
              <a:buChar char="»"/>
              <a:defRPr kumimoji="1" sz="1600">
                <a:solidFill>
                  <a:schemeClr val="tx1"/>
                </a:solidFill>
                <a:latin typeface="+mn-lt"/>
                <a:ea typeface="+mn-ea"/>
              </a:defRPr>
            </a:lvl8pPr>
            <a:lvl9pPr marL="3886200" indent="-228600" algn="l" rtl="0" fontAlgn="base" latinLnBrk="1">
              <a:spcBef>
                <a:spcPct val="20000"/>
              </a:spcBef>
              <a:spcAft>
                <a:spcPct val="0"/>
              </a:spcAft>
              <a:buChar char="»"/>
              <a:defRPr kumimoji="1" sz="1600">
                <a:solidFill>
                  <a:schemeClr val="tx1"/>
                </a:solidFill>
                <a:latin typeface="+mn-lt"/>
                <a:ea typeface="+mn-ea"/>
              </a:defRPr>
            </a:lvl9pPr>
          </a:lstStyle>
          <a:p>
            <a:pPr algn="just" eaLnBrk="1" hangingPunct="1"/>
            <a:r>
              <a:rPr lang="en-US" altLang="ko-KR" sz="1500" kern="0" dirty="0">
                <a:cs typeface="Arial" panose="020B0604020202020204" pitchFamily="34" charset="0"/>
              </a:rPr>
              <a:t>The ultimate goal of firms is to enhance competitiveness, and innovation is needed for enhancing firm competitiveness. However, technology alone does not guarantee business success. Instead, competitiveness can be enhanced through a good set of strategies. Many globally successful firms (e.g., Apple, Tesla) succeed </a:t>
            </a:r>
            <a:r>
              <a:rPr lang="en-US" altLang="ko-KR" sz="1500" kern="0" dirty="0">
                <a:solidFill>
                  <a:srgbClr val="FF0000"/>
                </a:solidFill>
                <a:cs typeface="Arial" panose="020B0604020202020204" pitchFamily="34" charset="0"/>
              </a:rPr>
              <a:t>not only because of their superior technology but also the management strategy</a:t>
            </a:r>
            <a:r>
              <a:rPr lang="en-US" altLang="ko-KR" sz="1500" kern="0" dirty="0">
                <a:cs typeface="Arial" panose="020B0604020202020204" pitchFamily="34" charset="0"/>
              </a:rPr>
              <a:t>.</a:t>
            </a:r>
          </a:p>
          <a:p>
            <a:pPr algn="just" eaLnBrk="1" hangingPunct="1"/>
            <a:endParaRPr lang="en-US" altLang="ko-KR" sz="1500" kern="0" dirty="0">
              <a:cs typeface="Arial" panose="020B0604020202020204" pitchFamily="34" charset="0"/>
            </a:endParaRPr>
          </a:p>
          <a:p>
            <a:pPr algn="just" eaLnBrk="1" hangingPunct="1"/>
            <a:r>
              <a:rPr lang="en-US" altLang="ko-KR" sz="1500" kern="0" dirty="0">
                <a:cs typeface="Arial" panose="020B0604020202020204" pitchFamily="34" charset="0"/>
              </a:rPr>
              <a:t>This course is designed to </a:t>
            </a:r>
            <a:r>
              <a:rPr lang="en-US" altLang="ko-KR" sz="1500" kern="0" dirty="0">
                <a:solidFill>
                  <a:srgbClr val="FF0000"/>
                </a:solidFill>
                <a:cs typeface="Arial" panose="020B0604020202020204" pitchFamily="34" charset="0"/>
              </a:rPr>
              <a:t>learn key theories and models on competitiveness </a:t>
            </a:r>
            <a:r>
              <a:rPr lang="en-US" altLang="ko-KR" sz="1500" kern="0" dirty="0">
                <a:cs typeface="Arial" panose="020B0604020202020204" pitchFamily="34" charset="0"/>
              </a:rPr>
              <a:t>at all levels including national, cluster, and firm levels. Students will gain </a:t>
            </a:r>
            <a:r>
              <a:rPr lang="en-US" altLang="ko-KR" sz="1500" kern="0" dirty="0">
                <a:solidFill>
                  <a:srgbClr val="FF0000"/>
                </a:solidFill>
                <a:cs typeface="Arial" panose="020B0604020202020204" pitchFamily="34" charset="0"/>
              </a:rPr>
              <a:t>practical insights about the concepts and analytical framework </a:t>
            </a:r>
            <a:r>
              <a:rPr lang="en-US" altLang="ko-KR" sz="1500" kern="0" dirty="0">
                <a:cs typeface="Arial" panose="020B0604020202020204" pitchFamily="34" charset="0"/>
              </a:rPr>
              <a:t>which they have learned in this course. </a:t>
            </a:r>
          </a:p>
          <a:p>
            <a:pPr marL="0" indent="0" algn="just" eaLnBrk="1" hangingPunct="1">
              <a:buFontTx/>
              <a:buNone/>
            </a:pPr>
            <a:endParaRPr lang="en-US" altLang="ko-KR" sz="1500" kern="0" dirty="0">
              <a:cs typeface="Arial" panose="020B0604020202020204" pitchFamily="34" charset="0"/>
            </a:endParaRPr>
          </a:p>
          <a:p>
            <a:pPr algn="just" eaLnBrk="1" hangingPunct="1"/>
            <a:r>
              <a:rPr lang="en-US" altLang="ko-KR" sz="1500" kern="0" dirty="0">
                <a:cs typeface="Arial" panose="020B0604020202020204" pitchFamily="34" charset="0"/>
              </a:rPr>
              <a:t>For this, the main lecture addresses the success strategy (i.e., ABCD model) behind Korea’s accelerated growth over the past 60 years. This course focuses on the fundamental driving forces behind Korea’s success, many of which continue to be neglected in ongoing studies. This model also provides useful implications and strategic directions for </a:t>
            </a:r>
            <a:r>
              <a:rPr lang="en-US" altLang="ko-KR" sz="1500" kern="0" dirty="0">
                <a:solidFill>
                  <a:srgbClr val="FF0000"/>
                </a:solidFill>
                <a:cs typeface="Arial" panose="020B0604020202020204" pitchFamily="34" charset="0"/>
              </a:rPr>
              <a:t>effective innovation strategy and competitiveness enhancement </a:t>
            </a:r>
            <a:r>
              <a:rPr lang="en-US" altLang="ko-KR" sz="1500" kern="0" dirty="0">
                <a:cs typeface="Arial" panose="020B0604020202020204" pitchFamily="34" charset="0"/>
              </a:rPr>
              <a:t>of non-Korean firms and nations in the current digital age. The main objectives of this course are as follows:</a:t>
            </a:r>
          </a:p>
          <a:p>
            <a:pPr marL="715963" algn="just" eaLnBrk="1" hangingPunct="1">
              <a:spcBef>
                <a:spcPts val="600"/>
              </a:spcBef>
              <a:buFont typeface="+mj-lt"/>
              <a:buAutoNum type="arabicPeriod"/>
            </a:pPr>
            <a:r>
              <a:rPr lang="en-US" altLang="ko-KR" sz="1500" kern="0" dirty="0">
                <a:cs typeface="Arial" panose="020B0604020202020204" pitchFamily="34" charset="0"/>
              </a:rPr>
              <a:t>Introduce a new framework that presents strategic implications that are more appropriate for Korea. </a:t>
            </a:r>
          </a:p>
          <a:p>
            <a:pPr marL="715963" algn="just" eaLnBrk="1" hangingPunct="1">
              <a:buFont typeface="+mj-lt"/>
              <a:buAutoNum type="arabicPeriod"/>
            </a:pPr>
            <a:r>
              <a:rPr lang="en-US" altLang="ko-KR" sz="1500" kern="0" dirty="0">
                <a:cs typeface="Arial" panose="020B0604020202020204" pitchFamily="34" charset="0"/>
              </a:rPr>
              <a:t>Review the fundamental background of Korea’s growth in detail </a:t>
            </a:r>
          </a:p>
          <a:p>
            <a:pPr marL="715963" algn="just" eaLnBrk="1" hangingPunct="1">
              <a:buFont typeface="+mj-lt"/>
              <a:buAutoNum type="arabicPeriod"/>
            </a:pPr>
            <a:r>
              <a:rPr lang="en-US" altLang="ko-KR" sz="1500" kern="0" dirty="0">
                <a:cs typeface="Arial" panose="020B0604020202020204" pitchFamily="34" charset="0"/>
              </a:rPr>
              <a:t>Evaluate Korea as a case study to provide useful guidelines for other firms, countries, and contexts (e.g., fourth industrialization, digital transformation)</a:t>
            </a:r>
          </a:p>
          <a:p>
            <a:pPr algn="just" eaLnBrk="1" hangingPunct="1"/>
            <a:endParaRPr lang="en-US" altLang="ko-KR" sz="1500" kern="0" dirty="0">
              <a:cs typeface="Arial" panose="020B0604020202020204" pitchFamily="34" charset="0"/>
            </a:endParaRPr>
          </a:p>
        </p:txBody>
      </p:sp>
    </p:spTree>
    <p:extLst>
      <p:ext uri="{BB962C8B-B14F-4D97-AF65-F5344CB8AC3E}">
        <p14:creationId xmlns:p14="http://schemas.microsoft.com/office/powerpoint/2010/main" val="133488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500"/>
                                        <p:tgtEl>
                                          <p:spTgt spid="6">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animEffect transition="in" filter="fade">
                                      <p:cBhvr>
                                        <p:cTn id="17" dur="500"/>
                                        <p:tgtEl>
                                          <p:spTgt spid="6">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6">
                                            <p:txEl>
                                              <p:pRg st="6" end="6"/>
                                            </p:txEl>
                                          </p:spTgt>
                                        </p:tgtEl>
                                        <p:attrNameLst>
                                          <p:attrName>style.visibility</p:attrName>
                                        </p:attrNameLst>
                                      </p:cBhvr>
                                      <p:to>
                                        <p:strVal val="visible"/>
                                      </p:to>
                                    </p:set>
                                    <p:animEffect transition="in" filter="fade">
                                      <p:cBhvr>
                                        <p:cTn id="20" dur="500"/>
                                        <p:tgtEl>
                                          <p:spTgt spid="6">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6">
                                            <p:txEl>
                                              <p:pRg st="7" end="7"/>
                                            </p:txEl>
                                          </p:spTgt>
                                        </p:tgtEl>
                                        <p:attrNameLst>
                                          <p:attrName>style.visibility</p:attrName>
                                        </p:attrNameLst>
                                      </p:cBhvr>
                                      <p:to>
                                        <p:strVal val="visible"/>
                                      </p:to>
                                    </p:set>
                                    <p:animEffect transition="in" filter="fade">
                                      <p:cBhvr>
                                        <p:cTn id="23"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4" name="제목 3">
            <a:extLst>
              <a:ext uri="{FF2B5EF4-FFF2-40B4-BE49-F238E27FC236}">
                <a16:creationId xmlns:a16="http://schemas.microsoft.com/office/drawing/2014/main" id="{47E0E431-7EC7-485C-B169-D8BC91153FB2}"/>
              </a:ext>
            </a:extLst>
          </p:cNvPr>
          <p:cNvSpPr>
            <a:spLocks noGrp="1"/>
          </p:cNvSpPr>
          <p:nvPr>
            <p:ph type="title"/>
          </p:nvPr>
        </p:nvSpPr>
        <p:spPr/>
        <p:txBody>
          <a:bodyPr>
            <a:normAutofit/>
          </a:bodyPr>
          <a:lstStyle/>
          <a:p>
            <a:r>
              <a:rPr lang="en-US" altLang="ko-KR" dirty="0"/>
              <a:t>Grading Policy</a:t>
            </a:r>
            <a:endParaRPr lang="ko-KR" altLang="en-US" dirty="0"/>
          </a:p>
        </p:txBody>
      </p:sp>
      <p:sp>
        <p:nvSpPr>
          <p:cNvPr id="10" name="슬라이드 번호 개체 틀 9">
            <a:extLst>
              <a:ext uri="{FF2B5EF4-FFF2-40B4-BE49-F238E27FC236}">
                <a16:creationId xmlns:a16="http://schemas.microsoft.com/office/drawing/2014/main" id="{4200F149-AB8D-46B1-9D31-8CC3784D48B1}"/>
              </a:ext>
            </a:extLst>
          </p:cNvPr>
          <p:cNvSpPr>
            <a:spLocks noGrp="1"/>
          </p:cNvSpPr>
          <p:nvPr>
            <p:ph type="sldNum" sz="quarter" idx="12"/>
          </p:nvPr>
        </p:nvSpPr>
        <p:spPr/>
        <p:txBody>
          <a:bodyPr/>
          <a:lstStyle/>
          <a:p>
            <a:pPr>
              <a:defRPr/>
            </a:pPr>
            <a:fld id="{7661C71A-3E6F-4615-9121-02F609A98B1D}" type="slidenum">
              <a:rPr lang="en-US" altLang="ko-KR" smtClean="0">
                <a:solidFill>
                  <a:srgbClr val="000000"/>
                </a:solidFill>
              </a:rPr>
              <a:pPr>
                <a:defRPr/>
              </a:pPr>
              <a:t>3</a:t>
            </a:fld>
            <a:endParaRPr lang="en-US" altLang="ko-KR" dirty="0">
              <a:solidFill>
                <a:srgbClr val="000000"/>
              </a:solidFill>
            </a:endParaRPr>
          </a:p>
        </p:txBody>
      </p:sp>
      <p:sp>
        <p:nvSpPr>
          <p:cNvPr id="9" name="Shape 112">
            <a:extLst>
              <a:ext uri="{FF2B5EF4-FFF2-40B4-BE49-F238E27FC236}">
                <a16:creationId xmlns:a16="http://schemas.microsoft.com/office/drawing/2014/main" id="{4AFEF2A0-ABF1-4685-8E73-4DC4A8EA9B6E}"/>
              </a:ext>
            </a:extLst>
          </p:cNvPr>
          <p:cNvSpPr txBox="1">
            <a:spLocks/>
          </p:cNvSpPr>
          <p:nvPr/>
        </p:nvSpPr>
        <p:spPr>
          <a:xfrm>
            <a:off x="395536" y="908720"/>
            <a:ext cx="8352928" cy="5564189"/>
          </a:xfrm>
          <a:prstGeom prst="rect">
            <a:avLst/>
          </a:prstGeom>
          <a:noFill/>
          <a:ln>
            <a:noFill/>
          </a:ln>
        </p:spPr>
        <p:txBody>
          <a:bodyPr vert="horz" lIns="0" tIns="0" rIns="0" bIns="0" rtlCol="0" anchor="t" anchorCtr="0">
            <a:noAutofit/>
          </a:bodyPr>
          <a:lst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28600" indent="-228600" latinLnBrk="0">
              <a:lnSpc>
                <a:spcPct val="120000"/>
              </a:lnSpc>
              <a:spcBef>
                <a:spcPts val="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Grading [total 100%]</a:t>
            </a:r>
          </a:p>
          <a:p>
            <a:pPr marL="685800" lvl="1" indent="-228600" latinLnBrk="0">
              <a:lnSpc>
                <a:spcPct val="120000"/>
              </a:lnSpc>
              <a:spcBef>
                <a:spcPts val="0"/>
              </a:spcBef>
              <a:buClr>
                <a:schemeClr val="dk2"/>
              </a:buClr>
              <a:buSzPct val="100000"/>
              <a:buFont typeface="Times New Roman"/>
              <a:buChar char="-"/>
            </a:pPr>
            <a:r>
              <a:rPr lang="en-US" altLang="ko-KR" sz="1500" dirty="0">
                <a:solidFill>
                  <a:schemeClr val="dk1"/>
                </a:solidFill>
                <a:latin typeface="Arial" panose="020B0604020202020204" pitchFamily="34" charset="0"/>
                <a:cs typeface="Arial" panose="020B0604020202020204" pitchFamily="34" charset="0"/>
                <a:sym typeface="Arial"/>
              </a:rPr>
              <a:t>Professionalism: Attitude, attendance, and participation: 25% </a:t>
            </a:r>
          </a:p>
          <a:p>
            <a:pPr marL="685800" lvl="1" indent="-228600" latinLnBrk="0">
              <a:lnSpc>
                <a:spcPct val="120000"/>
              </a:lnSpc>
              <a:spcBef>
                <a:spcPts val="0"/>
              </a:spcBef>
              <a:buClr>
                <a:schemeClr val="dk2"/>
              </a:buClr>
              <a:buSzPct val="100000"/>
              <a:buFont typeface="Times New Roman"/>
              <a:buChar char="-"/>
            </a:pPr>
            <a:r>
              <a:rPr lang="en-US" altLang="ko-KR" sz="1500" dirty="0">
                <a:solidFill>
                  <a:schemeClr val="dk1"/>
                </a:solidFill>
                <a:latin typeface="Arial" panose="020B0604020202020204" pitchFamily="34" charset="0"/>
                <a:cs typeface="Arial" panose="020B0604020202020204" pitchFamily="34" charset="0"/>
                <a:sym typeface="Arial"/>
              </a:rPr>
              <a:t>Weekly summary of readings for each class: 25% </a:t>
            </a:r>
          </a:p>
          <a:p>
            <a:pPr marL="685800" lvl="1" indent="-228600" latinLnBrk="0">
              <a:lnSpc>
                <a:spcPct val="120000"/>
              </a:lnSpc>
              <a:spcBef>
                <a:spcPts val="0"/>
              </a:spcBef>
              <a:buClr>
                <a:schemeClr val="dk2"/>
              </a:buClr>
              <a:buSzPct val="100000"/>
              <a:buFont typeface="Times New Roman"/>
              <a:buChar char="-"/>
            </a:pPr>
            <a:r>
              <a:rPr lang="en-US" altLang="ko-KR" sz="1500" dirty="0">
                <a:solidFill>
                  <a:schemeClr val="dk1"/>
                </a:solidFill>
                <a:latin typeface="Arial" panose="020B0604020202020204" pitchFamily="34" charset="0"/>
                <a:cs typeface="Arial" panose="020B0604020202020204" pitchFamily="34" charset="0"/>
                <a:sym typeface="Arial"/>
              </a:rPr>
              <a:t>Group presentations: 25% </a:t>
            </a:r>
          </a:p>
          <a:p>
            <a:pPr marL="685800" lvl="1" indent="-228600" latinLnBrk="0">
              <a:lnSpc>
                <a:spcPct val="120000"/>
              </a:lnSpc>
              <a:spcBef>
                <a:spcPts val="0"/>
              </a:spcBef>
              <a:buClr>
                <a:schemeClr val="dk2"/>
              </a:buClr>
              <a:buSzPct val="100000"/>
              <a:buFont typeface="Times New Roman"/>
              <a:buChar char="-"/>
            </a:pPr>
            <a:r>
              <a:rPr lang="en-US" altLang="ko-KR" sz="1500" dirty="0">
                <a:solidFill>
                  <a:schemeClr val="dk1"/>
                </a:solidFill>
                <a:latin typeface="Arial" panose="020B0604020202020204" pitchFamily="34" charset="0"/>
                <a:cs typeface="Arial" panose="020B0604020202020204" pitchFamily="34" charset="0"/>
                <a:sym typeface="Arial"/>
              </a:rPr>
              <a:t>Term paper: 25%</a:t>
            </a:r>
          </a:p>
          <a:p>
            <a:pPr marL="685800" lvl="1" indent="-228600" latinLnBrk="0">
              <a:lnSpc>
                <a:spcPct val="120000"/>
              </a:lnSpc>
              <a:spcBef>
                <a:spcPts val="0"/>
              </a:spcBef>
              <a:buClr>
                <a:schemeClr val="dk2"/>
              </a:buClr>
              <a:buSzPct val="100000"/>
              <a:buFont typeface="Times New Roman"/>
              <a:buChar char="-"/>
            </a:pPr>
            <a:endParaRPr lang="en-US" sz="1000" dirty="0">
              <a:solidFill>
                <a:schemeClr val="dk1"/>
              </a:solidFill>
              <a:latin typeface="Arial" panose="020B0604020202020204" pitchFamily="34" charset="0"/>
              <a:cs typeface="Arial" panose="020B0604020202020204" pitchFamily="34" charset="0"/>
              <a:sym typeface="Arial"/>
            </a:endParaRPr>
          </a:p>
          <a:p>
            <a:pPr marL="228600" indent="-228600" latinLnBrk="0">
              <a:lnSpc>
                <a:spcPct val="120000"/>
              </a:lnSpc>
              <a:spcBef>
                <a:spcPts val="60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Professionalism (25%)</a:t>
            </a:r>
          </a:p>
          <a:p>
            <a:pPr marL="730250" indent="-285750" latinLnBrk="0">
              <a:lnSpc>
                <a:spcPct val="120000"/>
              </a:lnSpc>
              <a:spcBef>
                <a:spcPts val="0"/>
              </a:spcBef>
              <a:buClr>
                <a:schemeClr val="dk1"/>
              </a:buClr>
              <a:buSzPct val="100000"/>
              <a:buFontTx/>
              <a:buChar char="-"/>
            </a:pPr>
            <a:r>
              <a:rPr lang="en-US" sz="1500" dirty="0">
                <a:solidFill>
                  <a:schemeClr val="dk1"/>
                </a:solidFill>
                <a:latin typeface="Arial" panose="020B0604020202020204" pitchFamily="34" charset="0"/>
                <a:cs typeface="Arial" panose="020B0604020202020204" pitchFamily="34" charset="0"/>
                <a:sym typeface="Arial"/>
              </a:rPr>
              <a:t>Students should attend all classes. Those who miss more than two classes may not receive a grade. Tardiness and class disturbances may be reflected in the grade. </a:t>
            </a:r>
            <a:endParaRPr lang="en-US" sz="1500" dirty="0">
              <a:latin typeface="Arial" panose="020B0604020202020204" pitchFamily="34" charset="0"/>
              <a:cs typeface="Arial" panose="020B0604020202020204" pitchFamily="34" charset="0"/>
              <a:sym typeface="Arial"/>
            </a:endParaRPr>
          </a:p>
          <a:p>
            <a:pPr marL="730250" indent="-285750" latinLnBrk="0">
              <a:lnSpc>
                <a:spcPct val="120000"/>
              </a:lnSpc>
              <a:spcBef>
                <a:spcPts val="0"/>
              </a:spcBef>
              <a:buClr>
                <a:schemeClr val="dk1"/>
              </a:buClr>
              <a:buSzPct val="100000"/>
              <a:buFontTx/>
              <a:buChar char="-"/>
            </a:pPr>
            <a:r>
              <a:rPr lang="en-US" sz="1500" dirty="0">
                <a:solidFill>
                  <a:schemeClr val="dk1"/>
                </a:solidFill>
                <a:latin typeface="Arial" panose="020B0604020202020204" pitchFamily="34" charset="0"/>
                <a:cs typeface="Arial" panose="020B0604020202020204" pitchFamily="34" charset="0"/>
                <a:sym typeface="Arial"/>
              </a:rPr>
              <a:t>Students are also required to know the Honor Code and apply it to all work and behavior in the class.</a:t>
            </a:r>
          </a:p>
          <a:p>
            <a:pPr marL="673100" indent="-228600" latinLnBrk="0">
              <a:lnSpc>
                <a:spcPct val="120000"/>
              </a:lnSpc>
              <a:spcBef>
                <a:spcPts val="0"/>
              </a:spcBef>
              <a:buClr>
                <a:schemeClr val="dk1"/>
              </a:buClr>
              <a:buSzPct val="100000"/>
              <a:buFont typeface="Times New Roman"/>
              <a:buChar char="•"/>
            </a:pPr>
            <a:endParaRPr lang="en-US" sz="1000" dirty="0">
              <a:solidFill>
                <a:schemeClr val="dk1"/>
              </a:solidFill>
              <a:latin typeface="Arial" panose="020B0604020202020204" pitchFamily="34" charset="0"/>
              <a:cs typeface="Arial" panose="020B0604020202020204" pitchFamily="34" charset="0"/>
              <a:sym typeface="Arial"/>
            </a:endParaRPr>
          </a:p>
          <a:p>
            <a:pPr marL="228600" indent="-228600" latinLnBrk="0">
              <a:lnSpc>
                <a:spcPct val="120000"/>
              </a:lnSpc>
              <a:spcBef>
                <a:spcPts val="60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Weekly summary (25%)</a:t>
            </a:r>
          </a:p>
          <a:p>
            <a:pPr marL="641350" indent="-285750" latinLnBrk="0">
              <a:lnSpc>
                <a:spcPct val="120000"/>
              </a:lnSpc>
              <a:spcBef>
                <a:spcPts val="0"/>
              </a:spcBef>
              <a:buFontTx/>
              <a:buChar char="-"/>
            </a:pPr>
            <a:r>
              <a:rPr lang="en-US" sz="1500" dirty="0">
                <a:solidFill>
                  <a:schemeClr val="dk1"/>
                </a:solidFill>
                <a:latin typeface="Arial" panose="020B0604020202020204" pitchFamily="34" charset="0"/>
                <a:cs typeface="Arial" panose="020B0604020202020204" pitchFamily="34" charset="0"/>
                <a:sym typeface="Arial"/>
              </a:rPr>
              <a:t>Students are required to submit a one-page summary based on assigned each class readings (Classes 3-13). </a:t>
            </a:r>
            <a:r>
              <a:rPr lang="en-US" altLang="ko-KR" sz="1500" dirty="0">
                <a:solidFill>
                  <a:schemeClr val="dk1"/>
                </a:solidFill>
                <a:latin typeface="Arial" panose="020B0604020202020204" pitchFamily="34" charset="0"/>
                <a:cs typeface="Arial" panose="020B0604020202020204" pitchFamily="34" charset="0"/>
              </a:rPr>
              <a:t>Summaries should be submitted via </a:t>
            </a:r>
            <a:r>
              <a:rPr lang="en-US" altLang="ko-KR" sz="1500" dirty="0" err="1">
                <a:solidFill>
                  <a:schemeClr val="dk1"/>
                </a:solidFill>
                <a:latin typeface="Arial" panose="020B0604020202020204" pitchFamily="34" charset="0"/>
                <a:cs typeface="Arial" panose="020B0604020202020204" pitchFamily="34" charset="0"/>
              </a:rPr>
              <a:t>eTL</a:t>
            </a:r>
            <a:r>
              <a:rPr lang="en-US" altLang="ko-KR" sz="1500" dirty="0">
                <a:solidFill>
                  <a:schemeClr val="dk1"/>
                </a:solidFill>
                <a:latin typeface="Arial" panose="020B0604020202020204" pitchFamily="34" charset="0"/>
                <a:cs typeface="Arial" panose="020B0604020202020204" pitchFamily="34" charset="0"/>
              </a:rPr>
              <a:t> at least 24 hours before class </a:t>
            </a:r>
            <a:r>
              <a:rPr lang="en-US" sz="1500" dirty="0">
                <a:solidFill>
                  <a:schemeClr val="dk1"/>
                </a:solidFill>
                <a:latin typeface="Arial" panose="020B0604020202020204" pitchFamily="34" charset="0"/>
                <a:cs typeface="Arial" panose="020B0604020202020204" pitchFamily="34" charset="0"/>
                <a:sym typeface="Arial"/>
              </a:rPr>
              <a:t>(by 2:00 pm on Monday). </a:t>
            </a:r>
          </a:p>
          <a:p>
            <a:pPr marL="641350" indent="-285750" latinLnBrk="0">
              <a:lnSpc>
                <a:spcPct val="120000"/>
              </a:lnSpc>
              <a:spcBef>
                <a:spcPts val="0"/>
              </a:spcBef>
              <a:buFontTx/>
              <a:buChar char="-"/>
            </a:pPr>
            <a:r>
              <a:rPr lang="en-US" sz="1500" dirty="0">
                <a:solidFill>
                  <a:schemeClr val="dk1"/>
                </a:solidFill>
                <a:latin typeface="Arial" panose="020B0604020202020204" pitchFamily="34" charset="0"/>
                <a:cs typeface="Arial" panose="020B0604020202020204" pitchFamily="34" charset="0"/>
                <a:sym typeface="Arial"/>
              </a:rPr>
              <a:t>The weekly summary should (</a:t>
            </a:r>
            <a:r>
              <a:rPr lang="en-US" sz="1500" dirty="0" err="1">
                <a:solidFill>
                  <a:schemeClr val="dk1"/>
                </a:solidFill>
                <a:latin typeface="Arial" panose="020B0604020202020204" pitchFamily="34" charset="0"/>
                <a:cs typeface="Arial" panose="020B0604020202020204" pitchFamily="34" charset="0"/>
                <a:sym typeface="Arial"/>
              </a:rPr>
              <a:t>i</a:t>
            </a:r>
            <a:r>
              <a:rPr lang="en-US" sz="1500" dirty="0">
                <a:solidFill>
                  <a:schemeClr val="dk1"/>
                </a:solidFill>
                <a:latin typeface="Arial" panose="020B0604020202020204" pitchFamily="34" charset="0"/>
                <a:cs typeface="Arial" panose="020B0604020202020204" pitchFamily="34" charset="0"/>
                <a:sym typeface="Arial"/>
              </a:rPr>
              <a:t>) discuss the most interesting points in the readings, and (ii) provide constructive criticism. The one-page summary should be approximately 400 to 500 words in length. </a:t>
            </a:r>
          </a:p>
          <a:p>
            <a:pPr marL="631825" indent="-276225" latinLnBrk="0">
              <a:lnSpc>
                <a:spcPct val="120000"/>
              </a:lnSpc>
              <a:spcBef>
                <a:spcPts val="0"/>
              </a:spcBef>
              <a:buClr>
                <a:schemeClr val="dk1"/>
              </a:buClr>
              <a:buSzPct val="100000"/>
              <a:buFont typeface="Times New Roman"/>
              <a:buNone/>
            </a:pPr>
            <a:endParaRPr lang="en-US" sz="1500" dirty="0">
              <a:solidFill>
                <a:schemeClr val="dk1"/>
              </a:solidFill>
              <a:latin typeface="Arial" panose="020B0604020202020204" pitchFamily="34" charset="0"/>
              <a:cs typeface="Arial" panose="020B0604020202020204" pitchFamily="34" charset="0"/>
              <a:sym typeface="Arial"/>
            </a:endParaRPr>
          </a:p>
          <a:p>
            <a:pPr marL="631825" indent="-276225" latinLnBrk="0">
              <a:lnSpc>
                <a:spcPct val="120000"/>
              </a:lnSpc>
              <a:spcBef>
                <a:spcPts val="0"/>
              </a:spcBef>
              <a:buClr>
                <a:schemeClr val="dk1"/>
              </a:buClr>
              <a:buSzPct val="100000"/>
              <a:buFont typeface="Times New Roman"/>
              <a:buNone/>
            </a:pPr>
            <a:endParaRPr lang="en-US" sz="1500" dirty="0">
              <a:solidFill>
                <a:schemeClr val="dk1"/>
              </a:solidFill>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361703157"/>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6" end="6"/>
                                            </p:txEl>
                                          </p:spTgt>
                                        </p:tgtEl>
                                        <p:attrNameLst>
                                          <p:attrName>style.visibility</p:attrName>
                                        </p:attrNameLst>
                                      </p:cBhvr>
                                      <p:to>
                                        <p:strVal val="visible"/>
                                      </p:to>
                                    </p:set>
                                    <p:animEffect transition="in" filter="fade">
                                      <p:cBhvr>
                                        <p:cTn id="7" dur="500"/>
                                        <p:tgtEl>
                                          <p:spTgt spid="9">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7" end="7"/>
                                            </p:txEl>
                                          </p:spTgt>
                                        </p:tgtEl>
                                        <p:attrNameLst>
                                          <p:attrName>style.visibility</p:attrName>
                                        </p:attrNameLst>
                                      </p:cBhvr>
                                      <p:to>
                                        <p:strVal val="visible"/>
                                      </p:to>
                                    </p:set>
                                    <p:animEffect transition="in" filter="fade">
                                      <p:cBhvr>
                                        <p:cTn id="10" dur="500"/>
                                        <p:tgtEl>
                                          <p:spTgt spid="9">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8" end="8"/>
                                            </p:txEl>
                                          </p:spTgt>
                                        </p:tgtEl>
                                        <p:attrNameLst>
                                          <p:attrName>style.visibility</p:attrName>
                                        </p:attrNameLst>
                                      </p:cBhvr>
                                      <p:to>
                                        <p:strVal val="visible"/>
                                      </p:to>
                                    </p:set>
                                    <p:animEffect transition="in" filter="fade">
                                      <p:cBhvr>
                                        <p:cTn id="13" dur="500"/>
                                        <p:tgtEl>
                                          <p:spTgt spid="9">
                                            <p:txEl>
                                              <p:pRg st="8" end="8"/>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9">
                                            <p:txEl>
                                              <p:pRg st="10" end="10"/>
                                            </p:txEl>
                                          </p:spTgt>
                                        </p:tgtEl>
                                        <p:attrNameLst>
                                          <p:attrName>style.visibility</p:attrName>
                                        </p:attrNameLst>
                                      </p:cBhvr>
                                      <p:to>
                                        <p:strVal val="visible"/>
                                      </p:to>
                                    </p:set>
                                    <p:animEffect transition="in" filter="fade">
                                      <p:cBhvr>
                                        <p:cTn id="18" dur="500"/>
                                        <p:tgtEl>
                                          <p:spTgt spid="9">
                                            <p:txEl>
                                              <p:pRg st="10" end="10"/>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11" end="11"/>
                                            </p:txEl>
                                          </p:spTgt>
                                        </p:tgtEl>
                                        <p:attrNameLst>
                                          <p:attrName>style.visibility</p:attrName>
                                        </p:attrNameLst>
                                      </p:cBhvr>
                                      <p:to>
                                        <p:strVal val="visible"/>
                                      </p:to>
                                    </p:set>
                                    <p:animEffect transition="in" filter="fade">
                                      <p:cBhvr>
                                        <p:cTn id="21" dur="500"/>
                                        <p:tgtEl>
                                          <p:spTgt spid="9">
                                            <p:txEl>
                                              <p:pRg st="11" end="11"/>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12" end="12"/>
                                            </p:txEl>
                                          </p:spTgt>
                                        </p:tgtEl>
                                        <p:attrNameLst>
                                          <p:attrName>style.visibility</p:attrName>
                                        </p:attrNameLst>
                                      </p:cBhvr>
                                      <p:to>
                                        <p:strVal val="visible"/>
                                      </p:to>
                                    </p:set>
                                    <p:animEffect transition="in" filter="fade">
                                      <p:cBhvr>
                                        <p:cTn id="24" dur="500"/>
                                        <p:tgtEl>
                                          <p:spTgt spid="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2" name="제목 1">
            <a:extLst>
              <a:ext uri="{FF2B5EF4-FFF2-40B4-BE49-F238E27FC236}">
                <a16:creationId xmlns:a16="http://schemas.microsoft.com/office/drawing/2014/main" id="{7698903E-12D7-4916-9F50-D89D6A062081}"/>
              </a:ext>
            </a:extLst>
          </p:cNvPr>
          <p:cNvSpPr>
            <a:spLocks noGrp="1"/>
          </p:cNvSpPr>
          <p:nvPr>
            <p:ph type="title"/>
          </p:nvPr>
        </p:nvSpPr>
        <p:spPr/>
        <p:txBody>
          <a:bodyPr>
            <a:normAutofit/>
          </a:bodyPr>
          <a:lstStyle/>
          <a:p>
            <a:r>
              <a:rPr lang="en-US" altLang="ko-KR" dirty="0"/>
              <a:t>Weekly Summary Format</a:t>
            </a:r>
            <a:endParaRPr lang="ko-KR" altLang="en-US" dirty="0"/>
          </a:p>
        </p:txBody>
      </p:sp>
      <p:sp>
        <p:nvSpPr>
          <p:cNvPr id="120" name="Shape 120"/>
          <p:cNvSpPr txBox="1">
            <a:spLocks noGrp="1"/>
          </p:cNvSpPr>
          <p:nvPr>
            <p:ph idx="1"/>
          </p:nvPr>
        </p:nvSpPr>
        <p:spPr>
          <a:xfrm>
            <a:off x="215154" y="1922989"/>
            <a:ext cx="8670662" cy="3212347"/>
          </a:xfrm>
          <a:prstGeom prst="rect">
            <a:avLst/>
          </a:prstGeom>
          <a:noFill/>
          <a:ln w="9525" cap="flat" cmpd="sng">
            <a:solidFill>
              <a:schemeClr val="dk1"/>
            </a:solidFill>
            <a:prstDash val="solid"/>
            <a:round/>
            <a:headEnd type="none" w="med" len="med"/>
            <a:tailEnd type="none" w="med" len="med"/>
          </a:ln>
        </p:spPr>
        <p:txBody>
          <a:bodyPr lIns="91425" tIns="45700" rIns="91425" bIns="45700" anchor="t" anchorCtr="0">
            <a:noAutofit/>
          </a:bodyPr>
          <a:lstStyle/>
          <a:p>
            <a:pPr marL="228600" marR="0" lvl="0" indent="-228600" algn="l" rtl="0">
              <a:lnSpc>
                <a:spcPct val="100000"/>
              </a:lnSpc>
              <a:spcBef>
                <a:spcPts val="0"/>
              </a:spcBef>
              <a:spcAft>
                <a:spcPts val="0"/>
              </a:spcAft>
              <a:buClr>
                <a:schemeClr val="dk1"/>
              </a:buClr>
              <a:buSzPct val="25000"/>
              <a:buFont typeface="Arial"/>
              <a:buNone/>
            </a:pPr>
            <a:r>
              <a:rPr lang="en-US" sz="1600" b="1" i="0" u="sng" strike="noStrike" cap="none" dirty="0">
                <a:solidFill>
                  <a:srgbClr val="FF0000"/>
                </a:solidFill>
                <a:latin typeface="Arial" panose="020B0604020202020204" pitchFamily="34" charset="0"/>
                <a:cs typeface="Arial" panose="020B0604020202020204" pitchFamily="34" charset="0"/>
                <a:sym typeface="Arial"/>
              </a:rPr>
              <a:t>Your full name</a:t>
            </a:r>
          </a:p>
          <a:p>
            <a:pPr marL="228600" lvl="0" indent="-228600">
              <a:lnSpc>
                <a:spcPct val="100000"/>
              </a:lnSpc>
              <a:spcBef>
                <a:spcPts val="0"/>
              </a:spcBef>
              <a:buClr>
                <a:schemeClr val="dk1"/>
              </a:buClr>
              <a:buSzPct val="25000"/>
              <a:buNone/>
            </a:pPr>
            <a:r>
              <a:rPr lang="en-US" sz="1600" b="1" i="0" u="none" strike="noStrike" cap="none" dirty="0">
                <a:solidFill>
                  <a:schemeClr val="dk1"/>
                </a:solidFill>
                <a:latin typeface="Arial" panose="020B0604020202020204" pitchFamily="34" charset="0"/>
                <a:cs typeface="Arial" panose="020B0604020202020204" pitchFamily="34" charset="0"/>
                <a:sym typeface="Arial"/>
              </a:rPr>
              <a:t>Class </a:t>
            </a:r>
            <a:r>
              <a:rPr lang="en-US" sz="1600" b="1" dirty="0">
                <a:solidFill>
                  <a:schemeClr val="dk1"/>
                </a:solidFill>
                <a:latin typeface="Arial" panose="020B0604020202020204" pitchFamily="34" charset="0"/>
                <a:cs typeface="Arial" panose="020B0604020202020204" pitchFamily="34" charset="0"/>
                <a:sym typeface="Arial"/>
              </a:rPr>
              <a:t>number: Section name </a:t>
            </a:r>
          </a:p>
          <a:p>
            <a:pPr marL="228600" lvl="0" indent="-228600">
              <a:lnSpc>
                <a:spcPct val="100000"/>
              </a:lnSpc>
              <a:spcBef>
                <a:spcPts val="0"/>
              </a:spcBef>
              <a:buClr>
                <a:schemeClr val="dk1"/>
              </a:buClr>
              <a:buSzPct val="25000"/>
              <a:buNone/>
            </a:pPr>
            <a:r>
              <a:rPr lang="en-US" sz="1600" dirty="0">
                <a:solidFill>
                  <a:schemeClr val="dk1"/>
                </a:solidFill>
                <a:latin typeface="Arial" panose="020B0604020202020204" pitchFamily="34" charset="0"/>
                <a:cs typeface="Arial" panose="020B0604020202020204" pitchFamily="34" charset="0"/>
                <a:sym typeface="Arial"/>
              </a:rPr>
              <a:t>(e.g., Class 3: Korea’s Economic Success: Myth or Reality?)</a:t>
            </a:r>
          </a:p>
          <a:p>
            <a:pPr marL="228600" marR="0" lvl="0" indent="-228600" algn="l" rtl="0">
              <a:lnSpc>
                <a:spcPct val="100000"/>
              </a:lnSpc>
              <a:spcBef>
                <a:spcPts val="0"/>
              </a:spcBef>
              <a:spcAft>
                <a:spcPts val="0"/>
              </a:spcAft>
              <a:buClr>
                <a:schemeClr val="dk1"/>
              </a:buClr>
              <a:buSzPct val="25000"/>
              <a:buFont typeface="Arial"/>
              <a:buNone/>
            </a:pPr>
            <a:endParaRPr sz="1600" b="0" i="0" u="none" strike="noStrike" cap="none" dirty="0">
              <a:solidFill>
                <a:schemeClr val="dk1"/>
              </a:solidFill>
              <a:latin typeface="Arial" panose="020B0604020202020204" pitchFamily="34" charset="0"/>
              <a:cs typeface="Arial" panose="020B0604020202020204" pitchFamily="34" charset="0"/>
              <a:sym typeface="Arial"/>
            </a:endParaRPr>
          </a:p>
          <a:p>
            <a:pPr marL="228600" marR="0" lvl="0" indent="-228600" algn="l" rtl="0">
              <a:lnSpc>
                <a:spcPct val="100000"/>
              </a:lnSpc>
              <a:spcBef>
                <a:spcPts val="0"/>
              </a:spcBef>
              <a:spcAft>
                <a:spcPts val="0"/>
              </a:spcAft>
              <a:buClr>
                <a:schemeClr val="dk1"/>
              </a:buClr>
              <a:buSzPct val="100000"/>
              <a:buFont typeface="Arial"/>
              <a:buChar char="•"/>
            </a:pPr>
            <a:r>
              <a:rPr lang="en-US" sz="1600" b="1" i="0" u="none" strike="noStrike" cap="none" dirty="0">
                <a:solidFill>
                  <a:schemeClr val="dk1"/>
                </a:solidFill>
                <a:latin typeface="Arial" panose="020B0604020202020204" pitchFamily="34" charset="0"/>
                <a:cs typeface="Arial" panose="020B0604020202020204" pitchFamily="34" charset="0"/>
                <a:sym typeface="Arial"/>
              </a:rPr>
              <a:t>Summary of the article(s)</a:t>
            </a:r>
          </a:p>
          <a:p>
            <a:pPr lvl="1">
              <a:lnSpc>
                <a:spcPct val="100000"/>
              </a:lnSpc>
              <a:buClr>
                <a:schemeClr val="dk1"/>
              </a:buClr>
              <a:buSzPct val="100000"/>
              <a:buFont typeface="Arial"/>
              <a:buChar char="•"/>
            </a:pPr>
            <a:r>
              <a:rPr lang="en-US" altLang="ko-KR" sz="1600" dirty="0">
                <a:solidFill>
                  <a:schemeClr val="dk1"/>
                </a:solidFill>
                <a:sym typeface="Arial"/>
              </a:rPr>
              <a:t>Main points</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latin typeface="Arial" panose="020B0604020202020204" pitchFamily="34" charset="0"/>
                <a:cs typeface="Arial" panose="020B0604020202020204" pitchFamily="34" charset="0"/>
                <a:sym typeface="Arial"/>
              </a:rPr>
              <a:t>Uniqueness</a:t>
            </a:r>
          </a:p>
          <a:p>
            <a:pPr marL="228600" marR="0" lvl="0" indent="-228600" algn="l" rtl="0">
              <a:lnSpc>
                <a:spcPct val="100000"/>
              </a:lnSpc>
              <a:spcBef>
                <a:spcPts val="0"/>
              </a:spcBef>
              <a:spcAft>
                <a:spcPts val="0"/>
              </a:spcAft>
              <a:buClr>
                <a:schemeClr val="dk1"/>
              </a:buClr>
              <a:buSzPct val="100000"/>
              <a:buFont typeface="Arial"/>
              <a:buNone/>
            </a:pPr>
            <a:endParaRPr sz="1600" b="1" i="0" u="none" strike="noStrike" cap="none" dirty="0">
              <a:solidFill>
                <a:schemeClr val="dk1"/>
              </a:solidFill>
              <a:latin typeface="Arial" panose="020B0604020202020204" pitchFamily="34" charset="0"/>
              <a:cs typeface="Arial" panose="020B0604020202020204" pitchFamily="34" charset="0"/>
              <a:sym typeface="Arial"/>
            </a:endParaRPr>
          </a:p>
          <a:p>
            <a:pPr marL="228600" marR="0" lvl="0" indent="-228600" algn="l" rtl="0">
              <a:lnSpc>
                <a:spcPct val="100000"/>
              </a:lnSpc>
              <a:spcBef>
                <a:spcPts val="0"/>
              </a:spcBef>
              <a:spcAft>
                <a:spcPts val="0"/>
              </a:spcAft>
              <a:buClr>
                <a:schemeClr val="dk1"/>
              </a:buClr>
              <a:buSzPct val="100000"/>
              <a:buFont typeface="Arial"/>
              <a:buChar char="•"/>
            </a:pPr>
            <a:r>
              <a:rPr lang="en-US" sz="1600" b="1" i="0" u="none" strike="noStrike" cap="none" dirty="0">
                <a:solidFill>
                  <a:schemeClr val="dk1"/>
                </a:solidFill>
                <a:latin typeface="Arial" panose="020B0604020202020204" pitchFamily="34" charset="0"/>
                <a:cs typeface="Arial" panose="020B0604020202020204" pitchFamily="34" charset="0"/>
                <a:sym typeface="Arial"/>
              </a:rPr>
              <a:t>Evaluation</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latin typeface="Arial" panose="020B0604020202020204" pitchFamily="34" charset="0"/>
                <a:cs typeface="Arial" panose="020B0604020202020204" pitchFamily="34" charset="0"/>
                <a:sym typeface="Arial"/>
              </a:rPr>
              <a:t>Constructive evaluation</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latin typeface="Arial" panose="020B0604020202020204" pitchFamily="34" charset="0"/>
                <a:cs typeface="Arial" panose="020B0604020202020204" pitchFamily="34" charset="0"/>
                <a:sym typeface="Arial"/>
              </a:rPr>
              <a:t>Possible extension</a:t>
            </a:r>
          </a:p>
          <a:p>
            <a:pPr marL="228600" marR="0" lvl="0" indent="-228600" algn="l" rtl="0">
              <a:lnSpc>
                <a:spcPct val="100000"/>
              </a:lnSpc>
              <a:spcBef>
                <a:spcPts val="1000"/>
              </a:spcBef>
              <a:buClr>
                <a:schemeClr val="dk1"/>
              </a:buClr>
              <a:buSzPct val="100000"/>
              <a:buFont typeface="Arial"/>
              <a:buNone/>
            </a:pPr>
            <a:endParaRPr sz="1600" b="0" i="0" u="none" strike="noStrike" cap="none" dirty="0">
              <a:solidFill>
                <a:schemeClr val="dk1"/>
              </a:solidFill>
              <a:latin typeface="Arial" panose="020B0604020202020204" pitchFamily="34" charset="0"/>
              <a:cs typeface="Arial" panose="020B0604020202020204" pitchFamily="34" charset="0"/>
              <a:sym typeface="Arial"/>
            </a:endParaRPr>
          </a:p>
        </p:txBody>
      </p:sp>
      <p:sp>
        <p:nvSpPr>
          <p:cNvPr id="3" name="슬라이드 번호 개체 틀 2">
            <a:extLst>
              <a:ext uri="{FF2B5EF4-FFF2-40B4-BE49-F238E27FC236}">
                <a16:creationId xmlns:a16="http://schemas.microsoft.com/office/drawing/2014/main" id="{B4A79C78-E4AD-4F43-9A0A-7CEC94EF9ACB}"/>
              </a:ext>
            </a:extLst>
          </p:cNvPr>
          <p:cNvSpPr>
            <a:spLocks noGrp="1"/>
          </p:cNvSpPr>
          <p:nvPr>
            <p:ph type="sldNum" sz="quarter" idx="12"/>
          </p:nvPr>
        </p:nvSpPr>
        <p:spPr/>
        <p:txBody>
          <a:bodyPr/>
          <a:lstStyle/>
          <a:p>
            <a:pPr>
              <a:defRPr/>
            </a:pPr>
            <a:fld id="{7661C71A-3E6F-4615-9121-02F609A98B1D}" type="slidenum">
              <a:rPr lang="en-US" altLang="ko-KR" smtClean="0">
                <a:solidFill>
                  <a:srgbClr val="000000"/>
                </a:solidFill>
              </a:rPr>
              <a:pPr>
                <a:defRPr/>
              </a:pPr>
              <a:t>4</a:t>
            </a:fld>
            <a:endParaRPr lang="en-US" altLang="ko-KR" dirty="0">
              <a:solidFill>
                <a:srgbClr val="000000"/>
              </a:solidFill>
            </a:endParaRPr>
          </a:p>
        </p:txBody>
      </p:sp>
      <p:sp>
        <p:nvSpPr>
          <p:cNvPr id="122" name="Shape 122"/>
          <p:cNvSpPr txBox="1"/>
          <p:nvPr/>
        </p:nvSpPr>
        <p:spPr>
          <a:xfrm>
            <a:off x="453749" y="882250"/>
            <a:ext cx="8670661" cy="962574"/>
          </a:xfrm>
          <a:prstGeom prst="rect">
            <a:avLst/>
          </a:prstGeom>
          <a:noFill/>
          <a:ln>
            <a:noFill/>
          </a:ln>
        </p:spPr>
        <p:txBody>
          <a:bodyPr lIns="91425" tIns="45700" rIns="91425" bIns="45700" anchor="t" anchorCtr="0">
            <a:noAutofit/>
          </a:bodyPr>
          <a:lstStyle/>
          <a:p>
            <a:pPr marL="285750" lvl="0" indent="-285750">
              <a:buClr>
                <a:schemeClr val="dk1"/>
              </a:buClr>
              <a:buSzPct val="100000"/>
              <a:buFont typeface="Arial"/>
              <a:buChar char="•"/>
            </a:pPr>
            <a:r>
              <a:rPr lang="en-US" altLang="ko-KR" dirty="0">
                <a:solidFill>
                  <a:schemeClr val="dk1"/>
                </a:solidFill>
              </a:rPr>
              <a:t>Please title your file name as:</a:t>
            </a:r>
          </a:p>
          <a:p>
            <a:pPr algn="l" fontAlgn="auto" latinLnBrk="0">
              <a:lnSpc>
                <a:spcPct val="150000"/>
              </a:lnSpc>
              <a:spcBef>
                <a:spcPts val="0"/>
              </a:spcBef>
              <a:spcAft>
                <a:spcPts val="0"/>
              </a:spcAft>
              <a:buClr>
                <a:srgbClr val="000000"/>
              </a:buClr>
              <a:buSzPct val="100000"/>
            </a:pPr>
            <a:r>
              <a:rPr kumimoji="0" lang="en-US" sz="1600" kern="0" dirty="0">
                <a:solidFill>
                  <a:srgbClr val="000000"/>
                </a:solidFill>
                <a:latin typeface="Arial" panose="020B0604020202020204" pitchFamily="34" charset="0"/>
                <a:ea typeface="Arial"/>
                <a:cs typeface="Arial" panose="020B0604020202020204" pitchFamily="34" charset="0"/>
                <a:sym typeface="Arial"/>
              </a:rPr>
              <a:t>     “IBR Weekly </a:t>
            </a:r>
            <a:r>
              <a:rPr kumimoji="0" lang="en-US" sz="1600" kern="0" dirty="0" err="1">
                <a:solidFill>
                  <a:srgbClr val="000000"/>
                </a:solidFill>
                <a:latin typeface="Arial" panose="020B0604020202020204" pitchFamily="34" charset="0"/>
                <a:ea typeface="Arial"/>
                <a:cs typeface="Arial" panose="020B0604020202020204" pitchFamily="34" charset="0"/>
                <a:sym typeface="Arial"/>
              </a:rPr>
              <a:t>Summary_Class</a:t>
            </a:r>
            <a:r>
              <a:rPr kumimoji="0" lang="en-US" sz="1600" kern="0" dirty="0">
                <a:solidFill>
                  <a:srgbClr val="000000"/>
                </a:solidFill>
                <a:latin typeface="Arial" panose="020B0604020202020204" pitchFamily="34" charset="0"/>
                <a:ea typeface="Arial"/>
                <a:cs typeface="Arial" panose="020B0604020202020204" pitchFamily="34" charset="0"/>
                <a:sym typeface="Arial"/>
              </a:rPr>
              <a:t> #_ Your Full Name.”</a:t>
            </a:r>
          </a:p>
        </p:txBody>
      </p:sp>
      <p:pic>
        <p:nvPicPr>
          <p:cNvPr id="7" name="그림 6">
            <a:extLst>
              <a:ext uri="{FF2B5EF4-FFF2-40B4-BE49-F238E27FC236}">
                <a16:creationId xmlns:a16="http://schemas.microsoft.com/office/drawing/2014/main" id="{A0764C14-8B38-4C18-9758-A8BE9DD7444D}"/>
              </a:ext>
            </a:extLst>
          </p:cNvPr>
          <p:cNvPicPr>
            <a:picLocks noChangeAspect="1"/>
          </p:cNvPicPr>
          <p:nvPr/>
        </p:nvPicPr>
        <p:blipFill rotWithShape="1">
          <a:blip r:embed="rId3"/>
          <a:srcRect l="15913" r="13616" b="46311"/>
          <a:stretch/>
        </p:blipFill>
        <p:spPr>
          <a:xfrm>
            <a:off x="4644008" y="5517232"/>
            <a:ext cx="3936091" cy="552916"/>
          </a:xfrm>
          <a:prstGeom prst="rect">
            <a:avLst/>
          </a:prstGeom>
          <a:ln w="19050">
            <a:solidFill>
              <a:srgbClr val="C00000"/>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96776750"/>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0">
                                            <p:bg/>
                                          </p:spTgt>
                                        </p:tgtEl>
                                        <p:attrNameLst>
                                          <p:attrName>style.visibility</p:attrName>
                                        </p:attrNameLst>
                                      </p:cBhvr>
                                      <p:to>
                                        <p:strVal val="visible"/>
                                      </p:to>
                                    </p:set>
                                    <p:animEffect transition="in" filter="fade">
                                      <p:cBhvr>
                                        <p:cTn id="7" dur="500"/>
                                        <p:tgtEl>
                                          <p:spTgt spid="120">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0">
                                            <p:txEl>
                                              <p:pRg st="0" end="0"/>
                                            </p:txEl>
                                          </p:spTgt>
                                        </p:tgtEl>
                                        <p:attrNameLst>
                                          <p:attrName>style.visibility</p:attrName>
                                        </p:attrNameLst>
                                      </p:cBhvr>
                                      <p:to>
                                        <p:strVal val="visible"/>
                                      </p:to>
                                    </p:set>
                                    <p:animEffect transition="in" filter="fade">
                                      <p:cBhvr>
                                        <p:cTn id="12" dur="500"/>
                                        <p:tgtEl>
                                          <p:spTgt spid="120">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0">
                                            <p:txEl>
                                              <p:pRg st="1" end="1"/>
                                            </p:txEl>
                                          </p:spTgt>
                                        </p:tgtEl>
                                        <p:attrNameLst>
                                          <p:attrName>style.visibility</p:attrName>
                                        </p:attrNameLst>
                                      </p:cBhvr>
                                      <p:to>
                                        <p:strVal val="visible"/>
                                      </p:to>
                                    </p:set>
                                    <p:animEffect transition="in" filter="fade">
                                      <p:cBhvr>
                                        <p:cTn id="15" dur="500"/>
                                        <p:tgtEl>
                                          <p:spTgt spid="120">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20">
                                            <p:txEl>
                                              <p:pRg st="2" end="2"/>
                                            </p:txEl>
                                          </p:spTgt>
                                        </p:tgtEl>
                                        <p:attrNameLst>
                                          <p:attrName>style.visibility</p:attrName>
                                        </p:attrNameLst>
                                      </p:cBhvr>
                                      <p:to>
                                        <p:strVal val="visible"/>
                                      </p:to>
                                    </p:set>
                                    <p:animEffect transition="in" filter="fade">
                                      <p:cBhvr>
                                        <p:cTn id="18" dur="500"/>
                                        <p:tgtEl>
                                          <p:spTgt spid="120">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20">
                                            <p:txEl>
                                              <p:pRg st="4" end="4"/>
                                            </p:txEl>
                                          </p:spTgt>
                                        </p:tgtEl>
                                        <p:attrNameLst>
                                          <p:attrName>style.visibility</p:attrName>
                                        </p:attrNameLst>
                                      </p:cBhvr>
                                      <p:to>
                                        <p:strVal val="visible"/>
                                      </p:to>
                                    </p:set>
                                    <p:animEffect transition="in" filter="fade">
                                      <p:cBhvr>
                                        <p:cTn id="21" dur="500"/>
                                        <p:tgtEl>
                                          <p:spTgt spid="120">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0">
                                            <p:txEl>
                                              <p:pRg st="5" end="5"/>
                                            </p:txEl>
                                          </p:spTgt>
                                        </p:tgtEl>
                                        <p:attrNameLst>
                                          <p:attrName>style.visibility</p:attrName>
                                        </p:attrNameLst>
                                      </p:cBhvr>
                                      <p:to>
                                        <p:strVal val="visible"/>
                                      </p:to>
                                    </p:set>
                                    <p:animEffect transition="in" filter="fade">
                                      <p:cBhvr>
                                        <p:cTn id="24" dur="500"/>
                                        <p:tgtEl>
                                          <p:spTgt spid="120">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20">
                                            <p:txEl>
                                              <p:pRg st="6" end="6"/>
                                            </p:txEl>
                                          </p:spTgt>
                                        </p:tgtEl>
                                        <p:attrNameLst>
                                          <p:attrName>style.visibility</p:attrName>
                                        </p:attrNameLst>
                                      </p:cBhvr>
                                      <p:to>
                                        <p:strVal val="visible"/>
                                      </p:to>
                                    </p:set>
                                    <p:animEffect transition="in" filter="fade">
                                      <p:cBhvr>
                                        <p:cTn id="27" dur="500"/>
                                        <p:tgtEl>
                                          <p:spTgt spid="120">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0">
                                            <p:txEl>
                                              <p:pRg st="8" end="8"/>
                                            </p:txEl>
                                          </p:spTgt>
                                        </p:tgtEl>
                                        <p:attrNameLst>
                                          <p:attrName>style.visibility</p:attrName>
                                        </p:attrNameLst>
                                      </p:cBhvr>
                                      <p:to>
                                        <p:strVal val="visible"/>
                                      </p:to>
                                    </p:set>
                                    <p:animEffect transition="in" filter="fade">
                                      <p:cBhvr>
                                        <p:cTn id="30" dur="500"/>
                                        <p:tgtEl>
                                          <p:spTgt spid="120">
                                            <p:txEl>
                                              <p:pRg st="8" end="8"/>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20">
                                            <p:txEl>
                                              <p:pRg st="9" end="9"/>
                                            </p:txEl>
                                          </p:spTgt>
                                        </p:tgtEl>
                                        <p:attrNameLst>
                                          <p:attrName>style.visibility</p:attrName>
                                        </p:attrNameLst>
                                      </p:cBhvr>
                                      <p:to>
                                        <p:strVal val="visible"/>
                                      </p:to>
                                    </p:set>
                                    <p:animEffect transition="in" filter="fade">
                                      <p:cBhvr>
                                        <p:cTn id="33" dur="500"/>
                                        <p:tgtEl>
                                          <p:spTgt spid="120">
                                            <p:txEl>
                                              <p:pRg st="9" end="9"/>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20">
                                            <p:txEl>
                                              <p:pRg st="10" end="10"/>
                                            </p:txEl>
                                          </p:spTgt>
                                        </p:tgtEl>
                                        <p:attrNameLst>
                                          <p:attrName>style.visibility</p:attrName>
                                        </p:attrNameLst>
                                      </p:cBhvr>
                                      <p:to>
                                        <p:strVal val="visible"/>
                                      </p:to>
                                    </p:set>
                                    <p:animEffect transition="in" filter="fade">
                                      <p:cBhvr>
                                        <p:cTn id="36" dur="500"/>
                                        <p:tgtEl>
                                          <p:spTgt spid="120">
                                            <p:txEl>
                                              <p:pRg st="10" end="1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2" name="제목 1">
            <a:extLst>
              <a:ext uri="{FF2B5EF4-FFF2-40B4-BE49-F238E27FC236}">
                <a16:creationId xmlns:a16="http://schemas.microsoft.com/office/drawing/2014/main" id="{7F9D6AB8-A4DC-4D26-A12A-0847C300E73D}"/>
              </a:ext>
            </a:extLst>
          </p:cNvPr>
          <p:cNvSpPr>
            <a:spLocks noGrp="1"/>
          </p:cNvSpPr>
          <p:nvPr>
            <p:ph type="title"/>
          </p:nvPr>
        </p:nvSpPr>
        <p:spPr/>
        <p:txBody>
          <a:bodyPr>
            <a:normAutofit/>
          </a:bodyPr>
          <a:lstStyle/>
          <a:p>
            <a:r>
              <a:rPr lang="en-US" altLang="ko-KR" dirty="0"/>
              <a:t>Grading Policy</a:t>
            </a:r>
            <a:endParaRPr lang="ko-KR" altLang="en-US" dirty="0"/>
          </a:p>
        </p:txBody>
      </p:sp>
      <p:sp>
        <p:nvSpPr>
          <p:cNvPr id="4" name="슬라이드 번호 개체 틀 3">
            <a:extLst>
              <a:ext uri="{FF2B5EF4-FFF2-40B4-BE49-F238E27FC236}">
                <a16:creationId xmlns:a16="http://schemas.microsoft.com/office/drawing/2014/main" id="{7DDB8A1D-C2B5-4527-A4DB-2910261072A4}"/>
              </a:ext>
            </a:extLst>
          </p:cNvPr>
          <p:cNvSpPr>
            <a:spLocks noGrp="1"/>
          </p:cNvSpPr>
          <p:nvPr>
            <p:ph type="sldNum" sz="quarter" idx="12"/>
          </p:nvPr>
        </p:nvSpPr>
        <p:spPr/>
        <p:txBody>
          <a:bodyPr/>
          <a:lstStyle/>
          <a:p>
            <a:pPr>
              <a:defRPr/>
            </a:pPr>
            <a:fld id="{7661C71A-3E6F-4615-9121-02F609A98B1D}" type="slidenum">
              <a:rPr lang="en-US" altLang="ko-KR" smtClean="0">
                <a:solidFill>
                  <a:srgbClr val="000000"/>
                </a:solidFill>
              </a:rPr>
              <a:pPr>
                <a:defRPr/>
              </a:pPr>
              <a:t>5</a:t>
            </a:fld>
            <a:endParaRPr lang="en-US" altLang="ko-KR" dirty="0">
              <a:solidFill>
                <a:srgbClr val="000000"/>
              </a:solidFill>
            </a:endParaRPr>
          </a:p>
        </p:txBody>
      </p:sp>
      <p:sp>
        <p:nvSpPr>
          <p:cNvPr id="5" name="Shape 130">
            <a:extLst>
              <a:ext uri="{FF2B5EF4-FFF2-40B4-BE49-F238E27FC236}">
                <a16:creationId xmlns:a16="http://schemas.microsoft.com/office/drawing/2014/main" id="{E19F5279-FD83-4095-9D30-5739EC00CB56}"/>
              </a:ext>
            </a:extLst>
          </p:cNvPr>
          <p:cNvSpPr txBox="1">
            <a:spLocks/>
          </p:cNvSpPr>
          <p:nvPr/>
        </p:nvSpPr>
        <p:spPr>
          <a:xfrm>
            <a:off x="323527" y="980728"/>
            <a:ext cx="8505669" cy="5688632"/>
          </a:xfrm>
          <a:prstGeom prst="rect">
            <a:avLst/>
          </a:prstGeom>
          <a:noFill/>
          <a:ln>
            <a:noFill/>
          </a:ln>
        </p:spPr>
        <p:txBody>
          <a:bodyPr lIns="0" tIns="0" rIns="0" bIns="0" anchor="t" anchorCtr="0">
            <a:noAutofit/>
          </a:bodyPr>
          <a:lstStyle>
            <a:lvl1pPr marL="342900" indent="-342900" algn="l" rtl="0" eaLnBrk="0" fontAlgn="base" latinLnBrk="1" hangingPunct="0">
              <a:spcBef>
                <a:spcPct val="20000"/>
              </a:spcBef>
              <a:spcAft>
                <a:spcPct val="0"/>
              </a:spcAft>
              <a:buClr>
                <a:schemeClr val="accent2"/>
              </a:buClr>
              <a:buFont typeface="Wingdings" panose="05000000000000000000" pitchFamily="2" charset="2"/>
              <a:buChar char="v"/>
              <a:defRPr kumimoji="1" sz="2800">
                <a:solidFill>
                  <a:schemeClr val="tx1"/>
                </a:solidFill>
                <a:latin typeface="Arial" panose="020B0604020202020204" pitchFamily="34" charset="0"/>
                <a:ea typeface="+mn-ea"/>
                <a:cs typeface="+mn-cs"/>
              </a:defRPr>
            </a:lvl1pPr>
            <a:lvl2pPr marL="742950" indent="-28575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defRPr>
            </a:lvl2pPr>
            <a:lvl3pPr marL="11430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5pPr>
            <a:lvl6pPr marL="2514600" indent="-228600" algn="l" rtl="0" fontAlgn="base" latinLnBrk="1">
              <a:spcBef>
                <a:spcPct val="20000"/>
              </a:spcBef>
              <a:spcAft>
                <a:spcPct val="0"/>
              </a:spcAft>
              <a:buChar char="»"/>
              <a:defRPr kumimoji="1">
                <a:solidFill>
                  <a:schemeClr val="tx1"/>
                </a:solidFill>
                <a:latin typeface="+mn-lt"/>
                <a:ea typeface="+mn-ea"/>
              </a:defRPr>
            </a:lvl6pPr>
            <a:lvl7pPr marL="2971800" indent="-228600" algn="l" rtl="0" fontAlgn="base" latinLnBrk="1">
              <a:spcBef>
                <a:spcPct val="20000"/>
              </a:spcBef>
              <a:spcAft>
                <a:spcPct val="0"/>
              </a:spcAft>
              <a:buChar char="»"/>
              <a:defRPr kumimoji="1">
                <a:solidFill>
                  <a:schemeClr val="tx1"/>
                </a:solidFill>
                <a:latin typeface="+mn-lt"/>
                <a:ea typeface="+mn-ea"/>
              </a:defRPr>
            </a:lvl7pPr>
            <a:lvl8pPr marL="3429000" indent="-228600" algn="l" rtl="0" fontAlgn="base" latinLnBrk="1">
              <a:spcBef>
                <a:spcPct val="20000"/>
              </a:spcBef>
              <a:spcAft>
                <a:spcPct val="0"/>
              </a:spcAft>
              <a:buChar char="»"/>
              <a:defRPr kumimoji="1">
                <a:solidFill>
                  <a:schemeClr val="tx1"/>
                </a:solidFill>
                <a:latin typeface="+mn-lt"/>
                <a:ea typeface="+mn-ea"/>
              </a:defRPr>
            </a:lvl8pPr>
            <a:lvl9pPr marL="3886200" indent="-228600" algn="l" rtl="0" fontAlgn="base" latinLnBrk="1">
              <a:spcBef>
                <a:spcPct val="20000"/>
              </a:spcBef>
              <a:spcAft>
                <a:spcPct val="0"/>
              </a:spcAft>
              <a:buChar char="»"/>
              <a:defRPr kumimoji="1">
                <a:solidFill>
                  <a:schemeClr val="tx1"/>
                </a:solidFill>
                <a:latin typeface="+mn-lt"/>
                <a:ea typeface="+mn-ea"/>
              </a:defRPr>
            </a:lvl9pPr>
          </a:lstStyle>
          <a:p>
            <a:pPr marL="228600" indent="-228600" latinLnBrk="0">
              <a:lnSpc>
                <a:spcPct val="120000"/>
              </a:lnSpc>
              <a:spcBef>
                <a:spcPts val="0"/>
              </a:spcBef>
              <a:spcAft>
                <a:spcPts val="0"/>
              </a:spcAft>
              <a:buClr>
                <a:srgbClr val="0070C0"/>
              </a:buClr>
              <a:buSzPct val="100000"/>
              <a:buFont typeface="Arial"/>
              <a:buChar char="•"/>
            </a:pPr>
            <a:r>
              <a:rPr lang="en-US" sz="1800" b="1" kern="0" dirty="0">
                <a:solidFill>
                  <a:srgbClr val="2E2ECB"/>
                </a:solidFill>
                <a:cs typeface="Arial" panose="020B0604020202020204" pitchFamily="34" charset="0"/>
                <a:sym typeface="Arial"/>
              </a:rPr>
              <a:t>Group presentations (25%)</a:t>
            </a:r>
          </a:p>
          <a:p>
            <a:pPr marL="730250" indent="-285750" latinLnBrk="0">
              <a:lnSpc>
                <a:spcPct val="120000"/>
              </a:lnSpc>
              <a:spcBef>
                <a:spcPts val="600"/>
              </a:spcBef>
              <a:buClr>
                <a:schemeClr val="dk1"/>
              </a:buClr>
              <a:buSzPct val="100000"/>
              <a:buFontTx/>
              <a:buChar char="-"/>
            </a:pPr>
            <a:r>
              <a:rPr lang="en-US" sz="1600" kern="0" dirty="0">
                <a:cs typeface="Arial" panose="020B0604020202020204" pitchFamily="34" charset="0"/>
                <a:sym typeface="Arial"/>
              </a:rPr>
              <a:t>In the first session of each class, each group will give class presentations of important points from the class readings with related information and research.</a:t>
            </a:r>
          </a:p>
          <a:p>
            <a:pPr marL="730250" indent="-285750" latinLnBrk="0">
              <a:lnSpc>
                <a:spcPct val="120000"/>
              </a:lnSpc>
              <a:spcBef>
                <a:spcPts val="600"/>
              </a:spcBef>
              <a:spcAft>
                <a:spcPts val="0"/>
              </a:spcAft>
              <a:buClr>
                <a:schemeClr val="dk1"/>
              </a:buClr>
              <a:buSzPct val="100000"/>
              <a:buFontTx/>
              <a:buChar char="-"/>
            </a:pPr>
            <a:r>
              <a:rPr lang="en-US" altLang="ko-KR" sz="1600" kern="0" dirty="0">
                <a:cs typeface="Arial" panose="020B0604020202020204" pitchFamily="34" charset="0"/>
                <a:sym typeface="Arial"/>
              </a:rPr>
              <a:t>The group should submit the presentation PPT file via email (</a:t>
            </a:r>
            <a:r>
              <a:rPr lang="en-US" altLang="ko-KR" sz="1600" kern="0" dirty="0">
                <a:cs typeface="Arial" panose="020B0604020202020204" pitchFamily="34" charset="0"/>
                <a:sym typeface="Arial"/>
                <a:hlinkClick r:id="rId3"/>
              </a:rPr>
              <a:t>wenyanyin@snu.ac.kr</a:t>
            </a:r>
            <a:r>
              <a:rPr lang="en-US" altLang="ko-KR" sz="1600" kern="0" dirty="0">
                <a:cs typeface="Arial" panose="020B0604020202020204" pitchFamily="34" charset="0"/>
                <a:sym typeface="Arial"/>
              </a:rPr>
              <a:t>) at least 24 hours before the class of its presentation, thereby no later than </a:t>
            </a:r>
            <a:r>
              <a:rPr lang="en-US" altLang="ko-KR" sz="1600" u="sng" kern="0" dirty="0">
                <a:solidFill>
                  <a:srgbClr val="FF0000"/>
                </a:solidFill>
                <a:cs typeface="Arial" panose="020B0604020202020204" pitchFamily="34" charset="0"/>
                <a:sym typeface="Arial"/>
              </a:rPr>
              <a:t>Monday 2:00 pm </a:t>
            </a:r>
            <a:r>
              <a:rPr lang="en-US" altLang="ko-KR" sz="1600" kern="0" dirty="0">
                <a:cs typeface="Arial" panose="020B0604020202020204" pitchFamily="34" charset="0"/>
                <a:sym typeface="Arial"/>
              </a:rPr>
              <a:t>before the group’s presentation. </a:t>
            </a:r>
          </a:p>
          <a:p>
            <a:pPr marL="730250" indent="-285750" latinLnBrk="0">
              <a:lnSpc>
                <a:spcPct val="120000"/>
              </a:lnSpc>
              <a:spcBef>
                <a:spcPts val="600"/>
              </a:spcBef>
              <a:spcAft>
                <a:spcPts val="0"/>
              </a:spcAft>
              <a:buClr>
                <a:schemeClr val="dk1"/>
              </a:buClr>
              <a:buSzPct val="100000"/>
              <a:buFontTx/>
              <a:buChar char="-"/>
            </a:pPr>
            <a:r>
              <a:rPr lang="en-US" altLang="ko-KR" sz="1600" dirty="0">
                <a:cs typeface="Arial" panose="020B0604020202020204" pitchFamily="34" charset="0"/>
              </a:rPr>
              <a:t>Intra- and inter-group evaluation </a:t>
            </a:r>
          </a:p>
          <a:p>
            <a:pPr marL="228600" indent="-228600" latinLnBrk="0">
              <a:lnSpc>
                <a:spcPct val="120000"/>
              </a:lnSpc>
              <a:spcBef>
                <a:spcPts val="1800"/>
              </a:spcBef>
              <a:spcAft>
                <a:spcPts val="0"/>
              </a:spcAft>
              <a:buClr>
                <a:srgbClr val="0070C0"/>
              </a:buClr>
              <a:buSzPct val="100000"/>
              <a:buFont typeface="Arial"/>
              <a:buChar char="•"/>
            </a:pPr>
            <a:r>
              <a:rPr lang="en-US" sz="1800" b="1" kern="0" dirty="0">
                <a:solidFill>
                  <a:srgbClr val="2E2ECB"/>
                </a:solidFill>
                <a:cs typeface="Arial" panose="020B0604020202020204" pitchFamily="34" charset="0"/>
                <a:sym typeface="Arial"/>
              </a:rPr>
              <a:t>Term paper (25%)</a:t>
            </a:r>
          </a:p>
          <a:p>
            <a:pPr marL="641350" indent="-285750" algn="just" latinLnBrk="0">
              <a:lnSpc>
                <a:spcPct val="120000"/>
              </a:lnSpc>
              <a:spcBef>
                <a:spcPts val="600"/>
              </a:spcBef>
              <a:spcAft>
                <a:spcPts val="0"/>
              </a:spcAft>
              <a:buClr>
                <a:schemeClr val="dk1"/>
              </a:buClr>
              <a:buSzPct val="100000"/>
              <a:buFontTx/>
              <a:buChar char="-"/>
            </a:pPr>
            <a:r>
              <a:rPr lang="en-US" altLang="ko-KR" sz="1600" dirty="0">
                <a:cs typeface="Arial" panose="020B0604020202020204" pitchFamily="34" charset="0"/>
              </a:rPr>
              <a:t>Students should submit the final paper (no less than 4,000 words) by following the manuscript guidelines via </a:t>
            </a:r>
            <a:r>
              <a:rPr lang="en-US" altLang="ko-KR" sz="1600" dirty="0" err="1">
                <a:cs typeface="Arial" panose="020B0604020202020204" pitchFamily="34" charset="0"/>
              </a:rPr>
              <a:t>eTL</a:t>
            </a:r>
            <a:r>
              <a:rPr lang="en-US" altLang="ko-KR" sz="1600" dirty="0">
                <a:cs typeface="Arial" panose="020B0604020202020204" pitchFamily="34" charset="0"/>
              </a:rPr>
              <a:t>  by </a:t>
            </a:r>
            <a:r>
              <a:rPr lang="en-US" altLang="ko-KR" sz="1600" u="sng" kern="0" dirty="0">
                <a:solidFill>
                  <a:srgbClr val="FF0000"/>
                </a:solidFill>
                <a:cs typeface="Arial" panose="020B0604020202020204" pitchFamily="34" charset="0"/>
                <a:sym typeface="Arial"/>
              </a:rPr>
              <a:t>5:00 pm</a:t>
            </a:r>
            <a:r>
              <a:rPr lang="en-US" altLang="ko-KR" sz="1600" kern="0" dirty="0">
                <a:solidFill>
                  <a:srgbClr val="FF0000"/>
                </a:solidFill>
                <a:cs typeface="Arial" panose="020B0604020202020204" pitchFamily="34" charset="0"/>
                <a:sym typeface="Arial"/>
              </a:rPr>
              <a:t> on </a:t>
            </a:r>
            <a:r>
              <a:rPr lang="en-US" altLang="ko-KR" sz="1600" u="sng" kern="0" dirty="0">
                <a:solidFill>
                  <a:srgbClr val="FF0000"/>
                </a:solidFill>
                <a:cs typeface="Arial" panose="020B0604020202020204" pitchFamily="34" charset="0"/>
                <a:sym typeface="Arial"/>
              </a:rPr>
              <a:t>December 13 </a:t>
            </a:r>
            <a:r>
              <a:rPr lang="en-US" altLang="ko-KR" sz="1600" kern="0" dirty="0">
                <a:solidFill>
                  <a:srgbClr val="FF0000"/>
                </a:solidFill>
                <a:cs typeface="Arial" panose="020B0604020202020204" pitchFamily="34" charset="0"/>
                <a:sym typeface="Arial"/>
              </a:rPr>
              <a:t>(Class 15).</a:t>
            </a:r>
          </a:p>
          <a:p>
            <a:pPr marL="641350" indent="-285750" algn="just" latinLnBrk="0">
              <a:lnSpc>
                <a:spcPct val="120000"/>
              </a:lnSpc>
              <a:spcBef>
                <a:spcPts val="600"/>
              </a:spcBef>
              <a:spcAft>
                <a:spcPts val="0"/>
              </a:spcAft>
              <a:buClr>
                <a:schemeClr val="dk1"/>
              </a:buClr>
              <a:buSzPct val="100000"/>
              <a:buFontTx/>
              <a:buChar char="-"/>
            </a:pPr>
            <a:r>
              <a:rPr lang="en-US" altLang="ko-KR" sz="1600" kern="0" dirty="0">
                <a:cs typeface="Arial" panose="020B0604020202020204" pitchFamily="34" charset="0"/>
                <a:sym typeface="Arial"/>
              </a:rPr>
              <a:t>Further instructions will be given in class.</a:t>
            </a:r>
          </a:p>
          <a:p>
            <a:pPr marL="355600" indent="0" algn="just" latinLnBrk="0">
              <a:lnSpc>
                <a:spcPct val="120000"/>
              </a:lnSpc>
              <a:spcBef>
                <a:spcPts val="600"/>
              </a:spcBef>
              <a:spcAft>
                <a:spcPts val="0"/>
              </a:spcAft>
              <a:buClr>
                <a:schemeClr val="dk1"/>
              </a:buClr>
              <a:buSzPct val="100000"/>
              <a:buFont typeface="Wingdings" panose="05000000000000000000" pitchFamily="2" charset="2"/>
              <a:buNone/>
            </a:pPr>
            <a:endParaRPr lang="en-US" sz="1600" kern="0" dirty="0">
              <a:cs typeface="Arial" panose="020B0604020202020204" pitchFamily="34" charset="0"/>
              <a:sym typeface="Arial"/>
            </a:endParaRPr>
          </a:p>
          <a:p>
            <a:pPr marL="631825" indent="-276225" algn="just" latinLnBrk="0">
              <a:lnSpc>
                <a:spcPct val="120000"/>
              </a:lnSpc>
              <a:spcBef>
                <a:spcPts val="600"/>
              </a:spcBef>
              <a:spcAft>
                <a:spcPts val="0"/>
              </a:spcAft>
              <a:buClr>
                <a:schemeClr val="dk1"/>
              </a:buClr>
              <a:buSzPct val="100000"/>
              <a:buFont typeface="Times New Roman"/>
              <a:buNone/>
            </a:pPr>
            <a:endParaRPr lang="en-US" sz="1600" kern="0" dirty="0">
              <a:solidFill>
                <a:schemeClr val="dk1"/>
              </a:solidFill>
              <a:cs typeface="Arial" panose="020B0604020202020204" pitchFamily="34" charset="0"/>
              <a:sym typeface="Arial"/>
            </a:endParaRPr>
          </a:p>
          <a:p>
            <a:pPr marL="631825" indent="-276225" algn="just" latinLnBrk="0">
              <a:lnSpc>
                <a:spcPct val="120000"/>
              </a:lnSpc>
              <a:spcBef>
                <a:spcPts val="0"/>
              </a:spcBef>
              <a:buClr>
                <a:schemeClr val="dk1"/>
              </a:buClr>
              <a:buSzPct val="100000"/>
              <a:buFont typeface="Times New Roman"/>
              <a:buNone/>
            </a:pPr>
            <a:endParaRPr lang="en-US" sz="1600" i="1" kern="0" dirty="0">
              <a:solidFill>
                <a:schemeClr val="dk1"/>
              </a:solidFill>
              <a:cs typeface="Arial" panose="020B0604020202020204" pitchFamily="34" charset="0"/>
              <a:sym typeface="Arial"/>
            </a:endParaRPr>
          </a:p>
        </p:txBody>
      </p:sp>
    </p:spTree>
    <p:extLst>
      <p:ext uri="{BB962C8B-B14F-4D97-AF65-F5344CB8AC3E}">
        <p14:creationId xmlns:p14="http://schemas.microsoft.com/office/powerpoint/2010/main" val="3628104054"/>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500"/>
                                        <p:tgtEl>
                                          <p:spTgt spid="5">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5" end="5"/>
                                            </p:txEl>
                                          </p:spTgt>
                                        </p:tgtEl>
                                        <p:attrNameLst>
                                          <p:attrName>style.visibility</p:attrName>
                                        </p:attrNameLst>
                                      </p:cBhvr>
                                      <p:to>
                                        <p:strVal val="visible"/>
                                      </p:to>
                                    </p:set>
                                    <p:animEffect transition="in" filter="fade">
                                      <p:cBhvr>
                                        <p:cTn id="10" dur="500"/>
                                        <p:tgtEl>
                                          <p:spTgt spid="5">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animEffect transition="in" filter="fade">
                                      <p:cBhvr>
                                        <p:cTn id="13"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1FDCBD8-DA70-46EE-AD3F-2CB5E370C2BA}"/>
              </a:ext>
            </a:extLst>
          </p:cNvPr>
          <p:cNvSpPr>
            <a:spLocks noGrp="1"/>
          </p:cNvSpPr>
          <p:nvPr>
            <p:ph type="title"/>
          </p:nvPr>
        </p:nvSpPr>
        <p:spPr/>
        <p:txBody>
          <a:bodyPr>
            <a:normAutofit/>
          </a:bodyPr>
          <a:lstStyle/>
          <a:p>
            <a:r>
              <a:rPr lang="en-US" altLang="ko-KR" dirty="0"/>
              <a:t>Course Materials</a:t>
            </a:r>
            <a:endParaRPr lang="ko-KR" altLang="en-US" dirty="0"/>
          </a:p>
        </p:txBody>
      </p:sp>
      <p:sp>
        <p:nvSpPr>
          <p:cNvPr id="4099" name="Rectangle 2"/>
          <p:cNvSpPr>
            <a:spLocks noGrp="1" noChangeArrowheads="1"/>
          </p:cNvSpPr>
          <p:nvPr>
            <p:ph idx="1"/>
          </p:nvPr>
        </p:nvSpPr>
        <p:spPr>
          <a:xfrm>
            <a:off x="215154" y="865073"/>
            <a:ext cx="8677326" cy="5564876"/>
          </a:xfrm>
        </p:spPr>
        <p:txBody>
          <a:bodyPr>
            <a:normAutofit/>
          </a:bodyPr>
          <a:lstStyle/>
          <a:p>
            <a:pPr eaLnBrk="1" latinLnBrk="0" hangingPunct="1">
              <a:lnSpc>
                <a:spcPct val="120000"/>
              </a:lnSpc>
              <a:spcBef>
                <a:spcPts val="0"/>
              </a:spcBef>
              <a:buClr>
                <a:schemeClr val="tx2"/>
              </a:buClr>
              <a:buFont typeface="Wingdings" panose="05000000000000000000" pitchFamily="2" charset="2"/>
              <a:buChar char="u"/>
            </a:pPr>
            <a:endParaRPr lang="en-US" altLang="ko-KR" sz="1400" b="1" dirty="0">
              <a:solidFill>
                <a:srgbClr val="008080"/>
              </a:solidFill>
              <a:latin typeface="Arial" panose="020B0604020202020204" pitchFamily="34" charset="0"/>
              <a:cs typeface="Arial" panose="020B0604020202020204" pitchFamily="34" charset="0"/>
            </a:endParaRPr>
          </a:p>
          <a:p>
            <a:pPr marL="457200" lvl="1" indent="0" eaLnBrk="1" latinLnBrk="0" hangingPunct="1">
              <a:lnSpc>
                <a:spcPct val="120000"/>
              </a:lnSpc>
              <a:spcBef>
                <a:spcPts val="0"/>
              </a:spcBef>
              <a:buClr>
                <a:srgbClr val="008080"/>
              </a:buClr>
              <a:buNone/>
            </a:pPr>
            <a:r>
              <a:rPr lang="en-US" altLang="ko-KR" sz="1900" b="1" dirty="0">
                <a:solidFill>
                  <a:srgbClr val="2E2ECB"/>
                </a:solidFill>
                <a:latin typeface="Arial" panose="020B0604020202020204" pitchFamily="34" charset="0"/>
                <a:cs typeface="Arial" panose="020B0604020202020204" pitchFamily="34" charset="0"/>
              </a:rPr>
              <a:t>Required Reading</a:t>
            </a:r>
            <a:r>
              <a:rPr lang="en-US" altLang="ko-KR" sz="1900" dirty="0">
                <a:solidFill>
                  <a:srgbClr val="2E2ECB"/>
                </a:solidFill>
                <a:latin typeface="Arial" panose="020B0604020202020204" pitchFamily="34" charset="0"/>
                <a:cs typeface="Arial" panose="020B0604020202020204" pitchFamily="34" charset="0"/>
              </a:rPr>
              <a:t>:</a:t>
            </a:r>
          </a:p>
          <a:p>
            <a:pPr lvl="1" eaLnBrk="1" latinLnBrk="0" hangingPunct="1">
              <a:lnSpc>
                <a:spcPct val="120000"/>
              </a:lnSpc>
              <a:spcBef>
                <a:spcPts val="0"/>
              </a:spcBef>
              <a:buClr>
                <a:srgbClr val="008080"/>
              </a:buClr>
            </a:pPr>
            <a:r>
              <a:rPr lang="en-US" altLang="ko-KR" sz="1700" dirty="0">
                <a:latin typeface="Arial" panose="020B0604020202020204" pitchFamily="34" charset="0"/>
                <a:cs typeface="Arial" panose="020B0604020202020204" pitchFamily="34" charset="0"/>
              </a:rPr>
              <a:t>Moon, H.C. (2016). </a:t>
            </a:r>
            <a:r>
              <a:rPr lang="en-US" altLang="ko-KR" sz="1700" b="1" i="1" dirty="0">
                <a:solidFill>
                  <a:srgbClr val="0070C0"/>
                </a:solidFill>
                <a:latin typeface="Arial" panose="020B0604020202020204" pitchFamily="34" charset="0"/>
                <a:cs typeface="Arial" panose="020B0604020202020204" pitchFamily="34" charset="0"/>
              </a:rPr>
              <a:t>The Strategy for Korea’s Economic Success</a:t>
            </a:r>
            <a:r>
              <a:rPr lang="en-US" altLang="ko-KR" sz="1700" dirty="0">
                <a:latin typeface="Arial" panose="020B0604020202020204" pitchFamily="34" charset="0"/>
                <a:cs typeface="Arial" panose="020B0604020202020204" pitchFamily="34" charset="0"/>
              </a:rPr>
              <a:t>. New York: Oxford University Press</a:t>
            </a:r>
          </a:p>
          <a:p>
            <a:pPr lvl="1" latinLnBrk="0">
              <a:lnSpc>
                <a:spcPct val="120000"/>
              </a:lnSpc>
              <a:spcBef>
                <a:spcPts val="0"/>
              </a:spcBef>
              <a:buClr>
                <a:srgbClr val="008080"/>
              </a:buClr>
            </a:pPr>
            <a:r>
              <a:rPr lang="en-US" altLang="ko-KR" sz="1700" b="1" dirty="0">
                <a:solidFill>
                  <a:srgbClr val="0070C0"/>
                </a:solidFill>
              </a:rPr>
              <a:t>Other assigned readings </a:t>
            </a:r>
            <a:r>
              <a:rPr lang="en-US" altLang="ko-KR" sz="1700" dirty="0"/>
              <a:t>will be uploaded on the </a:t>
            </a:r>
            <a:r>
              <a:rPr lang="en-US" altLang="ko-KR" sz="1700" dirty="0" err="1"/>
              <a:t>eTL</a:t>
            </a:r>
            <a:r>
              <a:rPr lang="en-US" altLang="ko-KR" sz="1700" dirty="0"/>
              <a:t> website.</a:t>
            </a:r>
            <a:endParaRPr lang="en-US" altLang="ko-KR" sz="1700" dirty="0">
              <a:solidFill>
                <a:schemeClr val="dk1"/>
              </a:solidFill>
              <a:ea typeface="Arial"/>
              <a:sym typeface="Arial"/>
            </a:endParaRPr>
          </a:p>
          <a:p>
            <a:pPr lvl="1" eaLnBrk="1" latinLnBrk="0" hangingPunct="1">
              <a:lnSpc>
                <a:spcPct val="120000"/>
              </a:lnSpc>
              <a:spcBef>
                <a:spcPts val="0"/>
              </a:spcBef>
              <a:buClr>
                <a:srgbClr val="008080"/>
              </a:buClr>
            </a:pPr>
            <a:endParaRPr lang="en-US" altLang="ko-KR" sz="1700" dirty="0">
              <a:latin typeface="Arial" panose="020B0604020202020204" pitchFamily="34" charset="0"/>
              <a:cs typeface="Arial" panose="020B0604020202020204" pitchFamily="34" charset="0"/>
            </a:endParaRPr>
          </a:p>
          <a:p>
            <a:pPr marL="457200" lvl="1" indent="0" eaLnBrk="1" latinLnBrk="0" hangingPunct="1">
              <a:lnSpc>
                <a:spcPct val="120000"/>
              </a:lnSpc>
              <a:spcBef>
                <a:spcPts val="0"/>
              </a:spcBef>
              <a:buClr>
                <a:srgbClr val="008080"/>
              </a:buClr>
              <a:buNone/>
            </a:pPr>
            <a:endParaRPr lang="en-US" altLang="ko-KR" sz="900" b="1" dirty="0">
              <a:latin typeface="Arial" panose="020B0604020202020204" pitchFamily="34" charset="0"/>
              <a:cs typeface="Arial" panose="020B0604020202020204" pitchFamily="34" charset="0"/>
            </a:endParaRPr>
          </a:p>
          <a:p>
            <a:pPr marL="457200" lvl="1" indent="0" eaLnBrk="1" latinLnBrk="0" hangingPunct="1">
              <a:lnSpc>
                <a:spcPct val="120000"/>
              </a:lnSpc>
              <a:spcBef>
                <a:spcPts val="0"/>
              </a:spcBef>
              <a:buClr>
                <a:srgbClr val="008080"/>
              </a:buClr>
              <a:buNone/>
            </a:pPr>
            <a:r>
              <a:rPr lang="en-US" altLang="ko-KR" sz="1900" b="1" dirty="0">
                <a:solidFill>
                  <a:srgbClr val="2E2ECB"/>
                </a:solidFill>
                <a:latin typeface="Arial" panose="020B0604020202020204" pitchFamily="34" charset="0"/>
                <a:cs typeface="Arial" panose="020B0604020202020204" pitchFamily="34" charset="0"/>
              </a:rPr>
              <a:t>Recommended: </a:t>
            </a:r>
          </a:p>
          <a:p>
            <a:pPr lvl="1" latinLnBrk="0">
              <a:lnSpc>
                <a:spcPct val="120000"/>
              </a:lnSpc>
              <a:spcBef>
                <a:spcPts val="0"/>
              </a:spcBef>
              <a:buClr>
                <a:srgbClr val="008080"/>
              </a:buClr>
              <a:buFontTx/>
              <a:buChar char="-"/>
            </a:pPr>
            <a:r>
              <a:rPr lang="en-US" altLang="ko-KR" sz="1700" dirty="0"/>
              <a:t>It is also recommended that students regularly read good business and economic publications such as </a:t>
            </a:r>
            <a:r>
              <a:rPr lang="en-US" altLang="ko-KR" sz="1700" dirty="0">
                <a:solidFill>
                  <a:srgbClr val="FF0000"/>
                </a:solidFill>
              </a:rPr>
              <a:t>WSJ, NYT, Economist, FT, Harvard Business Review, </a:t>
            </a:r>
            <a:r>
              <a:rPr lang="en-US" altLang="ko-KR" sz="1700" dirty="0"/>
              <a:t>and other articles.  </a:t>
            </a:r>
          </a:p>
          <a:p>
            <a:pPr lvl="1" latinLnBrk="0">
              <a:lnSpc>
                <a:spcPct val="120000"/>
              </a:lnSpc>
              <a:spcBef>
                <a:spcPts val="0"/>
              </a:spcBef>
              <a:buClr>
                <a:srgbClr val="008080"/>
              </a:buClr>
              <a:buFontTx/>
              <a:buChar char="-"/>
            </a:pPr>
            <a:r>
              <a:rPr lang="en-US" altLang="ko-KR" sz="1700" dirty="0"/>
              <a:t>Students </a:t>
            </a:r>
            <a:r>
              <a:rPr lang="en-US" altLang="ko-KR" sz="1700" dirty="0">
                <a:latin typeface="Arial" panose="020B0604020202020204" pitchFamily="34" charset="0"/>
                <a:cs typeface="Arial" panose="020B0604020202020204" pitchFamily="34" charset="0"/>
              </a:rPr>
              <a:t>should read the materials before class, so class meetings can be used for discussion rather than for straight lecture. </a:t>
            </a:r>
          </a:p>
          <a:p>
            <a:pPr lvl="1" eaLnBrk="1" latinLnBrk="0" hangingPunct="1">
              <a:lnSpc>
                <a:spcPct val="120000"/>
              </a:lnSpc>
              <a:spcBef>
                <a:spcPts val="0"/>
              </a:spcBef>
              <a:buClr>
                <a:schemeClr val="tx2"/>
              </a:buClr>
              <a:buFontTx/>
              <a:buNone/>
            </a:pPr>
            <a:endParaRPr lang="en-US" altLang="ko-KR" sz="1600" dirty="0">
              <a:latin typeface="Arial" panose="020B0604020202020204" pitchFamily="34" charset="0"/>
              <a:cs typeface="Arial" panose="020B0604020202020204" pitchFamily="34" charset="0"/>
            </a:endParaRPr>
          </a:p>
        </p:txBody>
      </p:sp>
      <p:sp>
        <p:nvSpPr>
          <p:cNvPr id="4098" name="슬라이드 번호 개체 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42950" indent="-285750" eaLnBrk="0" hangingPunct="0">
              <a:defRPr kumimoji="1" sz="1400">
                <a:solidFill>
                  <a:schemeClr val="tx1"/>
                </a:solidFill>
                <a:latin typeface="Times New Roman" panose="02020603050405020304" pitchFamily="18" charset="0"/>
                <a:ea typeface="굴림" panose="020B0600000101010101" pitchFamily="50" charset="-127"/>
              </a:defRPr>
            </a:lvl2pPr>
            <a:lvl3pPr marL="1143000" indent="-228600" eaLnBrk="0" hangingPunct="0">
              <a:defRPr kumimoji="1" sz="1400">
                <a:solidFill>
                  <a:schemeClr val="tx1"/>
                </a:solidFill>
                <a:latin typeface="Times New Roman" panose="02020603050405020304" pitchFamily="18" charset="0"/>
                <a:ea typeface="굴림" panose="020B0600000101010101" pitchFamily="50" charset="-127"/>
              </a:defRPr>
            </a:lvl3pPr>
            <a:lvl4pPr marL="1600200" indent="-228600" eaLnBrk="0" hangingPunct="0">
              <a:defRPr kumimoji="1" sz="1400">
                <a:solidFill>
                  <a:schemeClr val="tx1"/>
                </a:solidFill>
                <a:latin typeface="Times New Roman" panose="02020603050405020304" pitchFamily="18" charset="0"/>
                <a:ea typeface="굴림" panose="020B0600000101010101" pitchFamily="50" charset="-127"/>
              </a:defRPr>
            </a:lvl4pPr>
            <a:lvl5pPr marL="2057400" indent="-228600" eaLnBrk="0" hangingPunct="0">
              <a:defRPr kumimoji="1" sz="1400">
                <a:solidFill>
                  <a:schemeClr val="tx1"/>
                </a:solidFill>
                <a:latin typeface="Times New Roman" panose="02020603050405020304" pitchFamily="18" charset="0"/>
                <a:ea typeface="굴림" panose="020B0600000101010101" pitchFamily="50" charset="-127"/>
              </a:defRPr>
            </a:lvl5pPr>
            <a:lvl6pPr marL="25146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718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290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862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buClr>
                <a:schemeClr val="tx2"/>
              </a:buClr>
            </a:pPr>
            <a:fld id="{378898D0-7B8C-4957-A2E6-B2DC7F697E2C}" type="slidenum">
              <a:rPr lang="en-US" altLang="ko-KR" sz="1200">
                <a:latin typeface="Arial" panose="020B0604020202020204" pitchFamily="34" charset="0"/>
                <a:cs typeface="Arial" panose="020B0604020202020204" pitchFamily="34" charset="0"/>
              </a:rPr>
              <a:pPr eaLnBrk="1" hangingPunct="1">
                <a:buClr>
                  <a:schemeClr val="tx2"/>
                </a:buClr>
              </a:pPr>
              <a:t>6</a:t>
            </a:fld>
            <a:endParaRPr lang="en-US" altLang="ko-KR" sz="120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9">
                                            <p:txEl>
                                              <p:pRg st="6" end="6"/>
                                            </p:txEl>
                                          </p:spTgt>
                                        </p:tgtEl>
                                        <p:attrNameLst>
                                          <p:attrName>style.visibility</p:attrName>
                                        </p:attrNameLst>
                                      </p:cBhvr>
                                      <p:to>
                                        <p:strVal val="visible"/>
                                      </p:to>
                                    </p:set>
                                    <p:animEffect transition="in" filter="fade">
                                      <p:cBhvr>
                                        <p:cTn id="7" dur="500"/>
                                        <p:tgtEl>
                                          <p:spTgt spid="4099">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99">
                                            <p:txEl>
                                              <p:pRg st="7" end="7"/>
                                            </p:txEl>
                                          </p:spTgt>
                                        </p:tgtEl>
                                        <p:attrNameLst>
                                          <p:attrName>style.visibility</p:attrName>
                                        </p:attrNameLst>
                                      </p:cBhvr>
                                      <p:to>
                                        <p:strVal val="visible"/>
                                      </p:to>
                                    </p:set>
                                    <p:animEffect transition="in" filter="fade">
                                      <p:cBhvr>
                                        <p:cTn id="12" dur="500"/>
                                        <p:tgtEl>
                                          <p:spTgt spid="4099">
                                            <p:txEl>
                                              <p:pRg st="7" end="7"/>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099">
                                            <p:txEl>
                                              <p:pRg st="8" end="8"/>
                                            </p:txEl>
                                          </p:spTgt>
                                        </p:tgtEl>
                                        <p:attrNameLst>
                                          <p:attrName>style.visibility</p:attrName>
                                        </p:attrNameLst>
                                      </p:cBhvr>
                                      <p:to>
                                        <p:strVal val="visible"/>
                                      </p:to>
                                    </p:set>
                                    <p:animEffect transition="in" filter="fade">
                                      <p:cBhvr>
                                        <p:cTn id="15" dur="500"/>
                                        <p:tgtEl>
                                          <p:spTgt spid="40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634BC3F-C9C9-4664-ADC8-6BECB8A8DB10}"/>
              </a:ext>
            </a:extLst>
          </p:cNvPr>
          <p:cNvSpPr>
            <a:spLocks noGrp="1"/>
          </p:cNvSpPr>
          <p:nvPr>
            <p:ph type="title"/>
          </p:nvPr>
        </p:nvSpPr>
        <p:spPr/>
        <p:txBody>
          <a:bodyPr>
            <a:normAutofit/>
          </a:bodyPr>
          <a:lstStyle/>
          <a:p>
            <a:r>
              <a:rPr lang="en-US" altLang="ko-KR" dirty="0"/>
              <a:t>Course Schedule (1)</a:t>
            </a:r>
            <a:endParaRPr lang="ko-KR" altLang="en-US" dirty="0"/>
          </a:p>
        </p:txBody>
      </p:sp>
      <p:sp>
        <p:nvSpPr>
          <p:cNvPr id="6147" name="Rectangle 2"/>
          <p:cNvSpPr>
            <a:spLocks noGrp="1" noChangeArrowheads="1"/>
          </p:cNvSpPr>
          <p:nvPr>
            <p:ph idx="1"/>
          </p:nvPr>
        </p:nvSpPr>
        <p:spPr/>
        <p:txBody>
          <a:bodyPr>
            <a:noAutofit/>
          </a:bodyPr>
          <a:lstStyle/>
          <a:p>
            <a:pPr eaLnBrk="1" hangingPunct="1">
              <a:lnSpc>
                <a:spcPct val="100000"/>
              </a:lnSpc>
              <a:spcBef>
                <a:spcPts val="0"/>
              </a:spcBef>
              <a:buClr>
                <a:schemeClr val="tx2"/>
              </a:buClr>
            </a:pPr>
            <a:r>
              <a:rPr lang="en-US" altLang="ko-KR" sz="1600" b="1" dirty="0">
                <a:solidFill>
                  <a:srgbClr val="2E2ECB"/>
                </a:solidFill>
              </a:rPr>
              <a:t>Class 1 (September 6): Introduction</a:t>
            </a:r>
          </a:p>
          <a:p>
            <a:pPr lvl="1" eaLnBrk="1" hangingPunct="1">
              <a:lnSpc>
                <a:spcPct val="100000"/>
              </a:lnSpc>
              <a:spcBef>
                <a:spcPts val="0"/>
              </a:spcBef>
              <a:buClr>
                <a:schemeClr val="tx2"/>
              </a:buClr>
            </a:pPr>
            <a:r>
              <a:rPr lang="en-US" altLang="ko-KR" sz="1600" dirty="0"/>
              <a:t>Course guideline</a:t>
            </a:r>
          </a:p>
          <a:p>
            <a:pPr lvl="1" eaLnBrk="1" hangingPunct="1">
              <a:lnSpc>
                <a:spcPct val="100000"/>
              </a:lnSpc>
              <a:spcBef>
                <a:spcPts val="0"/>
              </a:spcBef>
              <a:buClr>
                <a:schemeClr val="tx2"/>
              </a:buClr>
            </a:pPr>
            <a:r>
              <a:rPr lang="en-US" altLang="ko-KR" sz="1600" dirty="0"/>
              <a:t>Strategic thinking in international business today: Learning from Korea’s experience</a:t>
            </a:r>
          </a:p>
          <a:p>
            <a:pPr lvl="1">
              <a:lnSpc>
                <a:spcPct val="100000"/>
              </a:lnSpc>
              <a:spcBef>
                <a:spcPts val="0"/>
              </a:spcBef>
              <a:buClr>
                <a:schemeClr val="tx2"/>
              </a:buClr>
            </a:pPr>
            <a:endParaRPr lang="en-US" altLang="ko-KR" sz="1600" b="1" i="1" dirty="0"/>
          </a:p>
          <a:p>
            <a:pPr marL="179388" lvl="1" indent="-179388">
              <a:lnSpc>
                <a:spcPct val="100000"/>
              </a:lnSpc>
              <a:spcBef>
                <a:spcPts val="0"/>
              </a:spcBef>
              <a:buClr>
                <a:schemeClr val="tx2"/>
              </a:buClr>
            </a:pPr>
            <a:r>
              <a:rPr lang="en-US" altLang="ko-KR" sz="1600" b="1" dirty="0">
                <a:solidFill>
                  <a:srgbClr val="2E2ECB"/>
                </a:solidFill>
              </a:rPr>
              <a:t>Class 2 (September 13): Competitiveness Models</a:t>
            </a:r>
          </a:p>
          <a:p>
            <a:pPr marL="522288" lvl="2" indent="-179388">
              <a:lnSpc>
                <a:spcPct val="100000"/>
              </a:lnSpc>
              <a:spcBef>
                <a:spcPts val="0"/>
              </a:spcBef>
              <a:buClr>
                <a:schemeClr val="tx2"/>
              </a:buClr>
            </a:pPr>
            <a:r>
              <a:rPr lang="en-US" altLang="ko-KR" sz="1600" dirty="0"/>
              <a:t>Porter, M. E. (1990). The competitive advantage of nations, </a:t>
            </a:r>
            <a:r>
              <a:rPr lang="en-US" altLang="ko-KR" sz="1600" i="1" dirty="0"/>
              <a:t>Harvard Business Review</a:t>
            </a:r>
            <a:r>
              <a:rPr lang="en-US" altLang="ko-KR" sz="1600" dirty="0"/>
              <a:t>, March-April: 73-93.</a:t>
            </a:r>
          </a:p>
          <a:p>
            <a:pPr marL="522288" lvl="2" indent="-179388">
              <a:lnSpc>
                <a:spcPct val="100000"/>
              </a:lnSpc>
              <a:spcBef>
                <a:spcPts val="0"/>
              </a:spcBef>
              <a:buClr>
                <a:schemeClr val="tx2"/>
              </a:buClr>
            </a:pPr>
            <a:r>
              <a:rPr lang="en-US" altLang="ko-KR" sz="1600" dirty="0"/>
              <a:t>Moon, H. C., Rugman, A. M., and Verbeke, A. (1998). A generalized double diamond model approach to the global competitiveness of Korea and Singapore, </a:t>
            </a:r>
            <a:r>
              <a:rPr lang="en-US" altLang="ko-KR" sz="1600" i="1" dirty="0"/>
              <a:t>International Business Review</a:t>
            </a:r>
            <a:r>
              <a:rPr lang="en-US" altLang="ko-KR" sz="1600" dirty="0"/>
              <a:t>, 7(2): 135-150.</a:t>
            </a:r>
          </a:p>
          <a:p>
            <a:pPr marL="522288" lvl="2" indent="-179388">
              <a:lnSpc>
                <a:spcPct val="100000"/>
              </a:lnSpc>
              <a:spcBef>
                <a:spcPts val="0"/>
              </a:spcBef>
              <a:buClr>
                <a:schemeClr val="tx2"/>
              </a:buClr>
            </a:pPr>
            <a:r>
              <a:rPr lang="en-US" altLang="ko-KR" sz="1600" dirty="0"/>
              <a:t>Wang, C. L. and Ahmed, P. K. (2007). Dynamic capabilities: A review and research agenda. </a:t>
            </a:r>
            <a:r>
              <a:rPr lang="en-US" altLang="ko-KR" sz="1600" i="1" dirty="0"/>
              <a:t>International Journal of Management Review</a:t>
            </a:r>
            <a:r>
              <a:rPr lang="en-US" altLang="ko-KR" sz="1600" dirty="0"/>
              <a:t>, 9(1): 31-51.</a:t>
            </a:r>
          </a:p>
          <a:p>
            <a:pPr lvl="1" latinLnBrk="0">
              <a:lnSpc>
                <a:spcPct val="100000"/>
              </a:lnSpc>
              <a:spcBef>
                <a:spcPts val="0"/>
              </a:spcBef>
              <a:buClr>
                <a:schemeClr val="tx2"/>
              </a:buClr>
            </a:pPr>
            <a:r>
              <a:rPr lang="en-US" altLang="ko-KR" sz="1600" dirty="0">
                <a:solidFill>
                  <a:srgbClr val="FF0000"/>
                </a:solidFill>
              </a:rPr>
              <a:t>Student introduction and group formation </a:t>
            </a:r>
          </a:p>
          <a:p>
            <a:pPr lvl="1" latinLnBrk="0">
              <a:lnSpc>
                <a:spcPct val="100000"/>
              </a:lnSpc>
              <a:spcBef>
                <a:spcPts val="0"/>
              </a:spcBef>
              <a:buClr>
                <a:schemeClr val="tx2"/>
              </a:buClr>
            </a:pPr>
            <a:r>
              <a:rPr lang="en-US" altLang="ko-KR" sz="1600" dirty="0">
                <a:solidFill>
                  <a:srgbClr val="FF0000"/>
                </a:solidFill>
              </a:rPr>
              <a:t>Submit via </a:t>
            </a:r>
            <a:r>
              <a:rPr lang="en-US" altLang="ko-KR" sz="1600" dirty="0" err="1">
                <a:solidFill>
                  <a:srgbClr val="FF0000"/>
                </a:solidFill>
              </a:rPr>
              <a:t>eTL</a:t>
            </a:r>
            <a:r>
              <a:rPr lang="en-US" altLang="ko-KR" sz="1600" dirty="0">
                <a:solidFill>
                  <a:srgbClr val="FF0000"/>
                </a:solidFill>
              </a:rPr>
              <a:t>: One-page C.V. with photo by September 12, 2:00 pm</a:t>
            </a:r>
          </a:p>
          <a:p>
            <a:pPr marL="285750" lvl="2" indent="-285750">
              <a:lnSpc>
                <a:spcPct val="100000"/>
              </a:lnSpc>
              <a:spcBef>
                <a:spcPts val="0"/>
              </a:spcBef>
              <a:buClr>
                <a:schemeClr val="tx2"/>
              </a:buClr>
            </a:pPr>
            <a:endParaRPr lang="en-US" altLang="ko-KR" sz="1600" b="1" dirty="0">
              <a:solidFill>
                <a:srgbClr val="3333CC"/>
              </a:solidFill>
            </a:endParaRPr>
          </a:p>
          <a:p>
            <a:pPr marL="179388" lvl="1" indent="-179388">
              <a:lnSpc>
                <a:spcPct val="100000"/>
              </a:lnSpc>
              <a:spcBef>
                <a:spcPts val="0"/>
              </a:spcBef>
              <a:buClr>
                <a:schemeClr val="tx2"/>
              </a:buClr>
            </a:pPr>
            <a:r>
              <a:rPr lang="en-US" altLang="ko-KR" sz="1600" b="1" dirty="0">
                <a:solidFill>
                  <a:srgbClr val="2E2ECB"/>
                </a:solidFill>
              </a:rPr>
              <a:t>Class 3 (September 20): Korea’s Economic Success: Myth or Reality? </a:t>
            </a:r>
            <a:endParaRPr lang="en-US" altLang="ko-KR" sz="1600" b="1" dirty="0">
              <a:solidFill>
                <a:srgbClr val="FF0000"/>
              </a:solidFill>
            </a:endParaRPr>
          </a:p>
          <a:p>
            <a:pPr marL="534988" lvl="1" indent="-174625" latinLnBrk="0">
              <a:lnSpc>
                <a:spcPct val="100000"/>
              </a:lnSpc>
              <a:spcBef>
                <a:spcPts val="0"/>
              </a:spcBef>
              <a:buClr>
                <a:schemeClr val="tx2"/>
              </a:buClr>
            </a:pPr>
            <a:r>
              <a:rPr lang="en-US" altLang="ko-KR" sz="1600" b="1" dirty="0"/>
              <a:t>Chapter 1</a:t>
            </a:r>
            <a:r>
              <a:rPr lang="en-US" altLang="ko-KR" sz="1600" dirty="0"/>
              <a:t>: Foundations of Korea’s Economic Development</a:t>
            </a:r>
          </a:p>
          <a:p>
            <a:pPr marL="342900" lvl="1" indent="0" latinLnBrk="0">
              <a:lnSpc>
                <a:spcPct val="100000"/>
              </a:lnSpc>
              <a:spcBef>
                <a:spcPts val="0"/>
              </a:spcBef>
              <a:buClr>
                <a:schemeClr val="tx2"/>
              </a:buClr>
              <a:buNone/>
            </a:pPr>
            <a:r>
              <a:rPr lang="en-US" altLang="ko-KR" sz="1600" dirty="0"/>
              <a:t>   - Education, chaebol, and industrial policy</a:t>
            </a:r>
          </a:p>
          <a:p>
            <a:pPr marL="536575" indent="-180975">
              <a:lnSpc>
                <a:spcPct val="100000"/>
              </a:lnSpc>
              <a:spcBef>
                <a:spcPts val="0"/>
              </a:spcBef>
              <a:buClr>
                <a:schemeClr val="tx2"/>
              </a:buClr>
            </a:pPr>
            <a:r>
              <a:rPr lang="en-US" altLang="ko-KR" sz="1600" dirty="0" err="1"/>
              <a:t>Jeong</a:t>
            </a:r>
            <a:r>
              <a:rPr lang="en-US" altLang="ko-KR" sz="1600" dirty="0"/>
              <a:t>, Y. and Siegel, J. I. (2017). Book Review. </a:t>
            </a:r>
            <a:r>
              <a:rPr lang="en-US" altLang="ko-KR" sz="1600" i="1" dirty="0"/>
              <a:t>Administrative Science Quarterly, </a:t>
            </a:r>
            <a:r>
              <a:rPr lang="en-US" altLang="ko-KR" sz="1600" dirty="0"/>
              <a:t>62(2): NP18-22.</a:t>
            </a:r>
          </a:p>
          <a:p>
            <a:pPr marL="536575" indent="-180975">
              <a:lnSpc>
                <a:spcPct val="100000"/>
              </a:lnSpc>
              <a:spcBef>
                <a:spcPts val="0"/>
              </a:spcBef>
              <a:buClr>
                <a:schemeClr val="tx2"/>
              </a:buClr>
            </a:pPr>
            <a:r>
              <a:rPr lang="en-US" altLang="ko-KR" sz="1600" dirty="0">
                <a:solidFill>
                  <a:srgbClr val="FF0000"/>
                </a:solidFill>
              </a:rPr>
              <a:t>Submit via </a:t>
            </a:r>
            <a:r>
              <a:rPr lang="en-US" altLang="ko-KR" sz="1600" dirty="0" err="1">
                <a:solidFill>
                  <a:srgbClr val="FF0000"/>
                </a:solidFill>
              </a:rPr>
              <a:t>eTL</a:t>
            </a:r>
            <a:r>
              <a:rPr lang="en-US" altLang="ko-KR" sz="1600" dirty="0">
                <a:solidFill>
                  <a:srgbClr val="FF0000"/>
                </a:solidFill>
              </a:rPr>
              <a:t>: One-page summary (1) by September 19, 2:00 pm</a:t>
            </a:r>
          </a:p>
        </p:txBody>
      </p:sp>
      <p:sp>
        <p:nvSpPr>
          <p:cNvPr id="6146" name="슬라이드 번호 개체 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42950" indent="-285750" eaLnBrk="0" hangingPunct="0">
              <a:defRPr kumimoji="1" sz="1400">
                <a:solidFill>
                  <a:schemeClr val="tx1"/>
                </a:solidFill>
                <a:latin typeface="Times New Roman" panose="02020603050405020304" pitchFamily="18" charset="0"/>
                <a:ea typeface="굴림" panose="020B0600000101010101" pitchFamily="50" charset="-127"/>
              </a:defRPr>
            </a:lvl2pPr>
            <a:lvl3pPr marL="1143000" indent="-228600" eaLnBrk="0" hangingPunct="0">
              <a:defRPr kumimoji="1" sz="1400">
                <a:solidFill>
                  <a:schemeClr val="tx1"/>
                </a:solidFill>
                <a:latin typeface="Times New Roman" panose="02020603050405020304" pitchFamily="18" charset="0"/>
                <a:ea typeface="굴림" panose="020B0600000101010101" pitchFamily="50" charset="-127"/>
              </a:defRPr>
            </a:lvl3pPr>
            <a:lvl4pPr marL="1600200" indent="-228600" eaLnBrk="0" hangingPunct="0">
              <a:defRPr kumimoji="1" sz="1400">
                <a:solidFill>
                  <a:schemeClr val="tx1"/>
                </a:solidFill>
                <a:latin typeface="Times New Roman" panose="02020603050405020304" pitchFamily="18" charset="0"/>
                <a:ea typeface="굴림" panose="020B0600000101010101" pitchFamily="50" charset="-127"/>
              </a:defRPr>
            </a:lvl4pPr>
            <a:lvl5pPr marL="2057400" indent="-228600" eaLnBrk="0" hangingPunct="0">
              <a:defRPr kumimoji="1" sz="1400">
                <a:solidFill>
                  <a:schemeClr val="tx1"/>
                </a:solidFill>
                <a:latin typeface="Times New Roman" panose="02020603050405020304" pitchFamily="18" charset="0"/>
                <a:ea typeface="굴림" panose="020B0600000101010101" pitchFamily="50" charset="-127"/>
              </a:defRPr>
            </a:lvl5pPr>
            <a:lvl6pPr marL="25146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718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290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862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483B8C15-F8D9-4C23-A732-7D0C865B9460}" type="slidenum">
              <a:rPr lang="en-US" altLang="ko-KR" sz="1200">
                <a:latin typeface="Arial" panose="020B0604020202020204" pitchFamily="34" charset="0"/>
                <a:cs typeface="Arial" panose="020B0604020202020204" pitchFamily="34" charset="0"/>
              </a:rPr>
              <a:pPr eaLnBrk="1" hangingPunct="1"/>
              <a:t>7</a:t>
            </a:fld>
            <a:endParaRPr lang="en-US" altLang="ko-KR" sz="120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xEl>
                                              <p:pRg st="4" end="4"/>
                                            </p:txEl>
                                          </p:spTgt>
                                        </p:tgtEl>
                                        <p:attrNameLst>
                                          <p:attrName>style.visibility</p:attrName>
                                        </p:attrNameLst>
                                      </p:cBhvr>
                                      <p:to>
                                        <p:strVal val="visible"/>
                                      </p:to>
                                    </p:set>
                                    <p:animEffect transition="in" filter="fade">
                                      <p:cBhvr>
                                        <p:cTn id="7" dur="500"/>
                                        <p:tgtEl>
                                          <p:spTgt spid="6147">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147">
                                            <p:txEl>
                                              <p:pRg st="5" end="5"/>
                                            </p:txEl>
                                          </p:spTgt>
                                        </p:tgtEl>
                                        <p:attrNameLst>
                                          <p:attrName>style.visibility</p:attrName>
                                        </p:attrNameLst>
                                      </p:cBhvr>
                                      <p:to>
                                        <p:strVal val="visible"/>
                                      </p:to>
                                    </p:set>
                                    <p:animEffect transition="in" filter="fade">
                                      <p:cBhvr>
                                        <p:cTn id="10" dur="500"/>
                                        <p:tgtEl>
                                          <p:spTgt spid="6147">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147">
                                            <p:txEl>
                                              <p:pRg st="6" end="6"/>
                                            </p:txEl>
                                          </p:spTgt>
                                        </p:tgtEl>
                                        <p:attrNameLst>
                                          <p:attrName>style.visibility</p:attrName>
                                        </p:attrNameLst>
                                      </p:cBhvr>
                                      <p:to>
                                        <p:strVal val="visible"/>
                                      </p:to>
                                    </p:set>
                                    <p:animEffect transition="in" filter="fade">
                                      <p:cBhvr>
                                        <p:cTn id="13" dur="500"/>
                                        <p:tgtEl>
                                          <p:spTgt spid="6147">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147">
                                            <p:txEl>
                                              <p:pRg st="7" end="7"/>
                                            </p:txEl>
                                          </p:spTgt>
                                        </p:tgtEl>
                                        <p:attrNameLst>
                                          <p:attrName>style.visibility</p:attrName>
                                        </p:attrNameLst>
                                      </p:cBhvr>
                                      <p:to>
                                        <p:strVal val="visible"/>
                                      </p:to>
                                    </p:set>
                                    <p:animEffect transition="in" filter="fade">
                                      <p:cBhvr>
                                        <p:cTn id="16" dur="500"/>
                                        <p:tgtEl>
                                          <p:spTgt spid="6147">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147">
                                            <p:txEl>
                                              <p:pRg st="8" end="8"/>
                                            </p:txEl>
                                          </p:spTgt>
                                        </p:tgtEl>
                                        <p:attrNameLst>
                                          <p:attrName>style.visibility</p:attrName>
                                        </p:attrNameLst>
                                      </p:cBhvr>
                                      <p:to>
                                        <p:strVal val="visible"/>
                                      </p:to>
                                    </p:set>
                                    <p:animEffect transition="in" filter="fade">
                                      <p:cBhvr>
                                        <p:cTn id="19" dur="500"/>
                                        <p:tgtEl>
                                          <p:spTgt spid="6147">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6147">
                                            <p:txEl>
                                              <p:pRg st="9" end="9"/>
                                            </p:txEl>
                                          </p:spTgt>
                                        </p:tgtEl>
                                        <p:attrNameLst>
                                          <p:attrName>style.visibility</p:attrName>
                                        </p:attrNameLst>
                                      </p:cBhvr>
                                      <p:to>
                                        <p:strVal val="visible"/>
                                      </p:to>
                                    </p:set>
                                    <p:animEffect transition="in" filter="fade">
                                      <p:cBhvr>
                                        <p:cTn id="22" dur="500"/>
                                        <p:tgtEl>
                                          <p:spTgt spid="6147">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47">
                                            <p:txEl>
                                              <p:pRg st="12" end="12"/>
                                            </p:txEl>
                                          </p:spTgt>
                                        </p:tgtEl>
                                        <p:attrNameLst>
                                          <p:attrName>style.visibility</p:attrName>
                                        </p:attrNameLst>
                                      </p:cBhvr>
                                      <p:to>
                                        <p:strVal val="visible"/>
                                      </p:to>
                                    </p:set>
                                    <p:animEffect transition="in" filter="fade">
                                      <p:cBhvr>
                                        <p:cTn id="27" dur="500"/>
                                        <p:tgtEl>
                                          <p:spTgt spid="6147">
                                            <p:txEl>
                                              <p:pRg st="12" end="12"/>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6147">
                                            <p:txEl>
                                              <p:pRg st="13" end="13"/>
                                            </p:txEl>
                                          </p:spTgt>
                                        </p:tgtEl>
                                        <p:attrNameLst>
                                          <p:attrName>style.visibility</p:attrName>
                                        </p:attrNameLst>
                                      </p:cBhvr>
                                      <p:to>
                                        <p:strVal val="visible"/>
                                      </p:to>
                                    </p:set>
                                    <p:animEffect transition="in" filter="fade">
                                      <p:cBhvr>
                                        <p:cTn id="30" dur="500"/>
                                        <p:tgtEl>
                                          <p:spTgt spid="6147">
                                            <p:txEl>
                                              <p:pRg st="13" end="13"/>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6147">
                                            <p:txEl>
                                              <p:pRg st="14" end="14"/>
                                            </p:txEl>
                                          </p:spTgt>
                                        </p:tgtEl>
                                        <p:attrNameLst>
                                          <p:attrName>style.visibility</p:attrName>
                                        </p:attrNameLst>
                                      </p:cBhvr>
                                      <p:to>
                                        <p:strVal val="visible"/>
                                      </p:to>
                                    </p:set>
                                    <p:animEffect transition="in" filter="fade">
                                      <p:cBhvr>
                                        <p:cTn id="33" dur="500"/>
                                        <p:tgtEl>
                                          <p:spTgt spid="6147">
                                            <p:txEl>
                                              <p:pRg st="14" end="14"/>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6147">
                                            <p:txEl>
                                              <p:pRg st="15" end="15"/>
                                            </p:txEl>
                                          </p:spTgt>
                                        </p:tgtEl>
                                        <p:attrNameLst>
                                          <p:attrName>style.visibility</p:attrName>
                                        </p:attrNameLst>
                                      </p:cBhvr>
                                      <p:to>
                                        <p:strVal val="visible"/>
                                      </p:to>
                                    </p:set>
                                    <p:animEffect transition="in" filter="fade">
                                      <p:cBhvr>
                                        <p:cTn id="36" dur="500"/>
                                        <p:tgtEl>
                                          <p:spTgt spid="6147">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a:extLst>
              <a:ext uri="{FF2B5EF4-FFF2-40B4-BE49-F238E27FC236}">
                <a16:creationId xmlns:a16="http://schemas.microsoft.com/office/drawing/2014/main" id="{C66BCEC8-5D28-4DD5-9B6D-2F412D52E6CE}"/>
              </a:ext>
            </a:extLst>
          </p:cNvPr>
          <p:cNvSpPr>
            <a:spLocks noGrp="1"/>
          </p:cNvSpPr>
          <p:nvPr>
            <p:ph type="title"/>
          </p:nvPr>
        </p:nvSpPr>
        <p:spPr/>
        <p:txBody>
          <a:bodyPr>
            <a:normAutofit/>
          </a:bodyPr>
          <a:lstStyle/>
          <a:p>
            <a:r>
              <a:rPr lang="en-US" altLang="ko-KR" dirty="0"/>
              <a:t>Course Schedule (2)</a:t>
            </a:r>
            <a:endParaRPr lang="ko-KR" altLang="en-US" dirty="0"/>
          </a:p>
        </p:txBody>
      </p:sp>
      <p:sp>
        <p:nvSpPr>
          <p:cNvPr id="6146" name="슬라이드 번호 개체 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42950" indent="-285750" eaLnBrk="0" hangingPunct="0">
              <a:defRPr kumimoji="1" sz="1400">
                <a:solidFill>
                  <a:schemeClr val="tx1"/>
                </a:solidFill>
                <a:latin typeface="Times New Roman" panose="02020603050405020304" pitchFamily="18" charset="0"/>
                <a:ea typeface="굴림" panose="020B0600000101010101" pitchFamily="50" charset="-127"/>
              </a:defRPr>
            </a:lvl2pPr>
            <a:lvl3pPr marL="1143000" indent="-228600" eaLnBrk="0" hangingPunct="0">
              <a:defRPr kumimoji="1" sz="1400">
                <a:solidFill>
                  <a:schemeClr val="tx1"/>
                </a:solidFill>
                <a:latin typeface="Times New Roman" panose="02020603050405020304" pitchFamily="18" charset="0"/>
                <a:ea typeface="굴림" panose="020B0600000101010101" pitchFamily="50" charset="-127"/>
              </a:defRPr>
            </a:lvl3pPr>
            <a:lvl4pPr marL="1600200" indent="-228600" eaLnBrk="0" hangingPunct="0">
              <a:defRPr kumimoji="1" sz="1400">
                <a:solidFill>
                  <a:schemeClr val="tx1"/>
                </a:solidFill>
                <a:latin typeface="Times New Roman" panose="02020603050405020304" pitchFamily="18" charset="0"/>
                <a:ea typeface="굴림" panose="020B0600000101010101" pitchFamily="50" charset="-127"/>
              </a:defRPr>
            </a:lvl4pPr>
            <a:lvl5pPr marL="2057400" indent="-228600" eaLnBrk="0" hangingPunct="0">
              <a:defRPr kumimoji="1" sz="1400">
                <a:solidFill>
                  <a:schemeClr val="tx1"/>
                </a:solidFill>
                <a:latin typeface="Times New Roman" panose="02020603050405020304" pitchFamily="18" charset="0"/>
                <a:ea typeface="굴림" panose="020B0600000101010101" pitchFamily="50" charset="-127"/>
              </a:defRPr>
            </a:lvl5pPr>
            <a:lvl6pPr marL="25146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718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290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862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483B8C15-F8D9-4C23-A732-7D0C865B9460}" type="slidenum">
              <a:rPr lang="en-US" altLang="ko-KR" sz="1200">
                <a:latin typeface="Arial" panose="020B0604020202020204" pitchFamily="34" charset="0"/>
                <a:cs typeface="Arial" panose="020B0604020202020204" pitchFamily="34" charset="0"/>
              </a:rPr>
              <a:pPr eaLnBrk="1" hangingPunct="1"/>
              <a:t>8</a:t>
            </a:fld>
            <a:endParaRPr lang="en-US" altLang="ko-KR" sz="1200" dirty="0">
              <a:latin typeface="Arial" panose="020B0604020202020204" pitchFamily="34" charset="0"/>
              <a:cs typeface="Arial" panose="020B0604020202020204" pitchFamily="34" charset="0"/>
            </a:endParaRPr>
          </a:p>
        </p:txBody>
      </p:sp>
      <p:sp>
        <p:nvSpPr>
          <p:cNvPr id="7" name="Rectangle 2"/>
          <p:cNvSpPr txBox="1">
            <a:spLocks noChangeArrowheads="1"/>
          </p:cNvSpPr>
          <p:nvPr/>
        </p:nvSpPr>
        <p:spPr>
          <a:xfrm>
            <a:off x="323528" y="809490"/>
            <a:ext cx="8496944" cy="5884764"/>
          </a:xfrm>
          <a:prstGeom prst="rect">
            <a:avLst/>
          </a:prstGeom>
        </p:spPr>
        <p:txBody>
          <a:bodyPr>
            <a:noAutofit/>
          </a:bodyPr>
          <a:lst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4 (September </a:t>
            </a:r>
            <a:r>
              <a:rPr lang="en-US" altLang="ko-KR" sz="1600" b="1" dirty="0">
                <a:solidFill>
                  <a:srgbClr val="2E2ECB"/>
                </a:solidFill>
              </a:rPr>
              <a:t>27</a:t>
            </a:r>
            <a:r>
              <a:rPr lang="en-US" altLang="ko-KR" sz="1600" b="1" dirty="0">
                <a:solidFill>
                  <a:srgbClr val="2E2ECB"/>
                </a:solidFill>
                <a:latin typeface="Arial" panose="020B0604020202020204" pitchFamily="34" charset="0"/>
                <a:cs typeface="Arial" panose="020B0604020202020204" pitchFamily="34" charset="0"/>
              </a:rPr>
              <a:t>): Government and Business Leadership </a:t>
            </a:r>
            <a:endParaRPr lang="en-US" altLang="ko-KR" sz="1600" dirty="0">
              <a:solidFill>
                <a:srgbClr val="FF0000"/>
              </a:solidFill>
              <a:latin typeface="Arial" panose="020B0604020202020204" pitchFamily="34" charset="0"/>
              <a:cs typeface="Arial" panose="020B0604020202020204" pitchFamily="34" charset="0"/>
            </a:endParaRPr>
          </a:p>
          <a:p>
            <a:pPr lvl="1" latinLnBrk="0">
              <a:lnSpc>
                <a:spcPct val="100000"/>
              </a:lnSpc>
              <a:spcBef>
                <a:spcPts val="0"/>
              </a:spcBef>
              <a:buClr>
                <a:schemeClr val="tx2"/>
              </a:buClr>
            </a:pPr>
            <a:r>
              <a:rPr lang="en-US" altLang="ko-KR" sz="1600" b="1" dirty="0">
                <a:latin typeface="Arial" panose="020B0604020202020204" pitchFamily="34" charset="0"/>
                <a:cs typeface="Arial" panose="020B0604020202020204" pitchFamily="34" charset="0"/>
              </a:rPr>
              <a:t>Chapter 2</a:t>
            </a:r>
            <a:r>
              <a:rPr lang="en-US" altLang="ko-KR" sz="1600" dirty="0">
                <a:latin typeface="Arial" panose="020B0604020202020204" pitchFamily="34" charset="0"/>
                <a:cs typeface="Arial" panose="020B0604020202020204" pitchFamily="34" charset="0"/>
              </a:rPr>
              <a:t>: Korean Government Leadership for National Growth </a:t>
            </a:r>
          </a:p>
          <a:p>
            <a:pPr marL="342900" lvl="1" indent="0" latinLnBrk="0">
              <a:lnSpc>
                <a:spcPct val="100000"/>
              </a:lnSpc>
              <a:spcBef>
                <a:spcPts val="0"/>
              </a:spcBef>
              <a:buClr>
                <a:schemeClr val="tx2"/>
              </a:buClr>
              <a:buNone/>
            </a:pPr>
            <a:r>
              <a:rPr lang="en-US" altLang="ko-KR" sz="1600" dirty="0">
                <a:latin typeface="Arial" panose="020B0604020202020204" pitchFamily="34" charset="0"/>
                <a:cs typeface="Arial" panose="020B0604020202020204" pitchFamily="34" charset="0"/>
              </a:rPr>
              <a:t>   - Major policies and their developments by Korea’s presidents</a:t>
            </a:r>
          </a:p>
          <a:p>
            <a:pPr lvl="1" latinLnBrk="0">
              <a:lnSpc>
                <a:spcPct val="120000"/>
              </a:lnSpc>
              <a:spcBef>
                <a:spcPts val="0"/>
              </a:spcBef>
              <a:buClr>
                <a:schemeClr val="tx2"/>
              </a:buClr>
            </a:pPr>
            <a:r>
              <a:rPr lang="en-US" altLang="ko-KR" sz="1600" b="1" dirty="0">
                <a:latin typeface="Arial" panose="020B0604020202020204" pitchFamily="34" charset="0"/>
                <a:cs typeface="Arial" panose="020B0604020202020204" pitchFamily="34" charset="0"/>
              </a:rPr>
              <a:t>Chapter 3</a:t>
            </a:r>
            <a:r>
              <a:rPr lang="en-US" altLang="ko-KR" sz="1600" dirty="0">
                <a:latin typeface="Arial" panose="020B0604020202020204" pitchFamily="34" charset="0"/>
                <a:cs typeface="Arial" panose="020B0604020202020204" pitchFamily="34" charset="0"/>
              </a:rPr>
              <a:t>: Korean Business Leadership for Corporate Growth</a:t>
            </a:r>
          </a:p>
          <a:p>
            <a:pPr marL="342900" lvl="1" indent="0" latinLnBrk="0">
              <a:lnSpc>
                <a:spcPct val="120000"/>
              </a:lnSpc>
              <a:spcBef>
                <a:spcPts val="0"/>
              </a:spcBef>
              <a:buClr>
                <a:schemeClr val="tx2"/>
              </a:buClr>
              <a:buFont typeface="Arial" panose="020B0604020202020204" pitchFamily="34" charset="0"/>
              <a:buNone/>
            </a:pPr>
            <a:r>
              <a:rPr lang="en-US" altLang="ko-KR" sz="1600" dirty="0">
                <a:latin typeface="Arial" panose="020B0604020202020204" pitchFamily="34" charset="0"/>
                <a:cs typeface="Arial" panose="020B0604020202020204" pitchFamily="34" charset="0"/>
              </a:rPr>
              <a:t>   - CEOs of POSCO, Samsung, and Hyundai</a:t>
            </a:r>
          </a:p>
          <a:p>
            <a:pPr lvl="1">
              <a:lnSpc>
                <a:spcPct val="110000"/>
              </a:lnSpc>
              <a:spcBef>
                <a:spcPts val="600"/>
              </a:spcBef>
              <a:spcAft>
                <a:spcPts val="600"/>
              </a:spcAft>
              <a:buClr>
                <a:schemeClr val="tx2"/>
              </a:buClr>
            </a:pPr>
            <a:r>
              <a:rPr lang="en-US" altLang="ko-KR" sz="1600" dirty="0">
                <a:solidFill>
                  <a:srgbClr val="FF0000"/>
                </a:solidFill>
              </a:rPr>
              <a:t>Submit</a:t>
            </a:r>
            <a:r>
              <a:rPr lang="en-US" altLang="ko-KR" sz="1600" dirty="0">
                <a:solidFill>
                  <a:srgbClr val="FF0000"/>
                </a:solidFill>
                <a:latin typeface="Arial" panose="020B0604020202020204" pitchFamily="34" charset="0"/>
                <a:cs typeface="Arial" panose="020B0604020202020204" pitchFamily="34" charset="0"/>
              </a:rPr>
              <a: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(2) by September 26, 2:00 pm</a:t>
            </a:r>
          </a:p>
          <a:p>
            <a:pPr latinLnBrk="0">
              <a:spcBef>
                <a:spcPts val="0"/>
              </a:spcBef>
              <a:buClr>
                <a:schemeClr val="tx2"/>
              </a:buClr>
            </a:pPr>
            <a:endParaRPr lang="en-US" altLang="ko-KR" sz="1600" b="1" dirty="0">
              <a:solidFill>
                <a:srgbClr val="2E2ECB"/>
              </a:solidFill>
              <a:latin typeface="Arial" panose="020B0604020202020204" pitchFamily="34" charset="0"/>
              <a:cs typeface="Arial" panose="020B0604020202020204" pitchFamily="34" charset="0"/>
            </a:endParaRPr>
          </a:p>
          <a:p>
            <a:pPr latinLnBrk="0">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5 (October 4) New Analytical Framework: The ABCD Model </a:t>
            </a:r>
            <a:endParaRPr lang="en-US" altLang="ko-KR" sz="1600" dirty="0">
              <a:solidFill>
                <a:schemeClr val="accent2"/>
              </a:solidFill>
              <a:latin typeface="Arial" panose="020B0604020202020204" pitchFamily="34" charset="0"/>
              <a:cs typeface="Arial" panose="020B0604020202020204" pitchFamily="34" charset="0"/>
            </a:endParaRPr>
          </a:p>
          <a:p>
            <a:pPr lvl="1" latinLnBrk="0">
              <a:lnSpc>
                <a:spcPct val="120000"/>
              </a:lnSpc>
              <a:spcBef>
                <a:spcPts val="0"/>
              </a:spcBef>
              <a:buClr>
                <a:schemeClr val="tx2"/>
              </a:buClr>
            </a:pPr>
            <a:r>
              <a:rPr lang="en-US" altLang="ko-KR" sz="1600" b="1" dirty="0">
                <a:latin typeface="Arial" panose="020B0604020202020204" pitchFamily="34" charset="0"/>
                <a:cs typeface="Arial" panose="020B0604020202020204" pitchFamily="34" charset="0"/>
              </a:rPr>
              <a:t>Chapter 4</a:t>
            </a:r>
            <a:r>
              <a:rPr lang="en-US" altLang="ko-KR" sz="1600" dirty="0">
                <a:latin typeface="Arial" panose="020B0604020202020204" pitchFamily="34" charset="0"/>
                <a:cs typeface="Arial" panose="020B0604020202020204" pitchFamily="34" charset="0"/>
              </a:rPr>
              <a:t>: The ABCD Model: The Success Factors of Korea’s Economic Success</a:t>
            </a:r>
          </a:p>
          <a:p>
            <a:pPr marL="342900" lvl="1" indent="0" latinLnBrk="0">
              <a:lnSpc>
                <a:spcPct val="120000"/>
              </a:lnSpc>
              <a:spcBef>
                <a:spcPts val="0"/>
              </a:spcBef>
              <a:buClr>
                <a:schemeClr val="tx2"/>
              </a:buClr>
              <a:buFont typeface="Arial" panose="020B0604020202020204" pitchFamily="34" charset="0"/>
              <a:buNone/>
            </a:pPr>
            <a:r>
              <a:rPr lang="en-US" altLang="ko-KR" sz="1600" dirty="0">
                <a:latin typeface="Arial" panose="020B0604020202020204" pitchFamily="34" charset="0"/>
                <a:cs typeface="Arial" panose="020B0604020202020204" pitchFamily="34" charset="0"/>
              </a:rPr>
              <a:t>   - Basic concepts and introduction of the model</a:t>
            </a:r>
          </a:p>
          <a:p>
            <a:pPr lvl="1" latinLnBrk="0">
              <a:lnSpc>
                <a:spcPct val="120000"/>
              </a:lnSpc>
              <a:spcBef>
                <a:spcPts val="0"/>
              </a:spcBef>
              <a:buClr>
                <a:schemeClr val="tx2"/>
              </a:buClr>
            </a:pPr>
            <a:r>
              <a:rPr lang="en-US" altLang="ko-KR" sz="1600" dirty="0"/>
              <a:t>Prestowitz, C. (2012). Korea as number one. Foreign Policy. June 7th</a:t>
            </a:r>
          </a:p>
          <a:p>
            <a:pPr lvl="1" latinLnBrk="0">
              <a:lnSpc>
                <a:spcPct val="120000"/>
              </a:lnSpc>
              <a:spcBef>
                <a:spcPts val="0"/>
              </a:spcBef>
              <a:buClr>
                <a:schemeClr val="tx2"/>
              </a:buClr>
            </a:pPr>
            <a:r>
              <a:rPr lang="en-US" altLang="ko-KR" sz="1600" dirty="0">
                <a:solidFill>
                  <a:srgbClr val="FF0000"/>
                </a:solidFill>
              </a:rPr>
              <a:t>Submit</a:t>
            </a:r>
            <a:r>
              <a:rPr lang="en-US" altLang="ko-KR" sz="1600" dirty="0">
                <a:solidFill>
                  <a:srgbClr val="FF0000"/>
                </a:solidFill>
                <a:latin typeface="Arial" panose="020B0604020202020204" pitchFamily="34" charset="0"/>
                <a:cs typeface="Arial" panose="020B0604020202020204" pitchFamily="34" charset="0"/>
              </a:rPr>
              <a: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(3) by October 3, 2:00 pm</a:t>
            </a:r>
          </a:p>
          <a:p>
            <a:pPr marL="457200" lvl="1" indent="0" latinLnBrk="0">
              <a:spcBef>
                <a:spcPts val="0"/>
              </a:spcBef>
              <a:buClr>
                <a:schemeClr val="tx2"/>
              </a:buClr>
              <a:buFont typeface="Arial" panose="020B0604020202020204" pitchFamily="34" charset="0"/>
              <a:buNone/>
            </a:pPr>
            <a:endParaRPr lang="en-US" altLang="ko-KR" sz="1600" dirty="0">
              <a:solidFill>
                <a:schemeClr val="accent2"/>
              </a:solidFill>
              <a:latin typeface="Arial" panose="020B0604020202020204" pitchFamily="34" charset="0"/>
              <a:cs typeface="Arial" panose="020B0604020202020204" pitchFamily="34" charset="0"/>
            </a:endParaRPr>
          </a:p>
          <a:p>
            <a:pPr latinLnBrk="0">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6 (October 11) ABCD Model – Theory </a:t>
            </a:r>
            <a:endParaRPr lang="en-US" altLang="ko-KR" sz="1600" dirty="0">
              <a:solidFill>
                <a:schemeClr val="accent2"/>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600" b="1" dirty="0">
                <a:latin typeface="Arial" panose="020B0604020202020204" pitchFamily="34" charset="0"/>
                <a:cs typeface="Arial" panose="020B0604020202020204" pitchFamily="34" charset="0"/>
              </a:rPr>
              <a:t>Chapter 5</a:t>
            </a:r>
            <a:r>
              <a:rPr lang="en-US" altLang="ko-KR" sz="1600" dirty="0">
                <a:latin typeface="Arial" panose="020B0604020202020204" pitchFamily="34" charset="0"/>
                <a:cs typeface="Arial" panose="020B0604020202020204" pitchFamily="34" charset="0"/>
              </a:rPr>
              <a:t>: The ABCD Model: Theoretical Foundation</a:t>
            </a:r>
          </a:p>
          <a:p>
            <a:pPr marL="342900" lvl="1" indent="0">
              <a:lnSpc>
                <a:spcPct val="120000"/>
              </a:lnSpc>
              <a:spcBef>
                <a:spcPts val="0"/>
              </a:spcBef>
              <a:buClr>
                <a:schemeClr val="tx2"/>
              </a:buClr>
              <a:buFont typeface="Arial" panose="020B0604020202020204" pitchFamily="34" charset="0"/>
              <a:buNone/>
            </a:pPr>
            <a:r>
              <a:rPr lang="en-US" altLang="ko-KR" sz="1600" dirty="0">
                <a:latin typeface="Arial" panose="020B0604020202020204" pitchFamily="34" charset="0"/>
                <a:cs typeface="Arial" panose="020B0604020202020204" pitchFamily="34" charset="0"/>
              </a:rPr>
              <a:t>   - Evolution from existing business and economic theories</a:t>
            </a:r>
          </a:p>
          <a:p>
            <a:pPr lvl="1">
              <a:lnSpc>
                <a:spcPct val="120000"/>
              </a:lnSpc>
              <a:spcBef>
                <a:spcPts val="0"/>
              </a:spcBef>
              <a:buClr>
                <a:schemeClr val="tx2"/>
              </a:buClr>
            </a:pPr>
            <a:r>
              <a:rPr lang="en-US" altLang="ko-KR" sz="1600" dirty="0">
                <a:latin typeface="Arial" panose="020B0604020202020204" pitchFamily="34" charset="0"/>
                <a:cs typeface="Arial" panose="020B0604020202020204" pitchFamily="34" charset="0"/>
              </a:rPr>
              <a:t>Yin, W., Moon, H. C., and Lee, Y. (2019). The Success Factors of Korean Global Start-Ups in the Digital Sectors Through Internationalization. </a:t>
            </a:r>
            <a:r>
              <a:rPr lang="en-US" altLang="ko-KR" sz="1600" i="1" dirty="0">
                <a:latin typeface="Arial" panose="020B0604020202020204" pitchFamily="34" charset="0"/>
                <a:cs typeface="Arial" panose="020B0604020202020204" pitchFamily="34" charset="0"/>
              </a:rPr>
              <a:t>International Journal of Global Business and Competitiveness</a:t>
            </a:r>
            <a:r>
              <a:rPr lang="en-US" altLang="ko-KR" sz="1600" dirty="0">
                <a:latin typeface="Arial" panose="020B0604020202020204" pitchFamily="34" charset="0"/>
                <a:cs typeface="Arial" panose="020B0604020202020204" pitchFamily="34" charset="0"/>
              </a:rPr>
              <a:t>, 14(1): 42-53. </a:t>
            </a:r>
          </a:p>
          <a:p>
            <a:pPr lvl="1">
              <a:lnSpc>
                <a:spcPct val="120000"/>
              </a:lnSpc>
              <a:spcBef>
                <a:spcPts val="0"/>
              </a:spcBef>
              <a:buClr>
                <a:schemeClr val="tx2"/>
              </a:buClr>
            </a:pPr>
            <a:r>
              <a:rPr lang="en-US" altLang="ko-KR" sz="1600" dirty="0">
                <a:solidFill>
                  <a:srgbClr val="FF0000"/>
                </a:solidFill>
              </a:rPr>
              <a:t>Submit</a:t>
            </a:r>
            <a:r>
              <a:rPr lang="en-US" altLang="ko-KR" sz="1600" dirty="0">
                <a:solidFill>
                  <a:srgbClr val="FF0000"/>
                </a:solidFill>
                <a:latin typeface="Arial" panose="020B0604020202020204" pitchFamily="34" charset="0"/>
                <a:cs typeface="Arial" panose="020B0604020202020204" pitchFamily="34" charset="0"/>
              </a:rPr>
              <a: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(4) by October 10, 2:00 pm</a:t>
            </a:r>
          </a:p>
          <a:p>
            <a:pPr lvl="1">
              <a:lnSpc>
                <a:spcPct val="120000"/>
              </a:lnSpc>
              <a:spcBef>
                <a:spcPts val="0"/>
              </a:spcBef>
              <a:buClr>
                <a:schemeClr val="tx2"/>
              </a:buClr>
            </a:pPr>
            <a:endParaRPr lang="en-US" altLang="ko-K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8655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7" end="7"/>
                                            </p:txEl>
                                          </p:spTgt>
                                        </p:tgtEl>
                                        <p:attrNameLst>
                                          <p:attrName>style.visibility</p:attrName>
                                        </p:attrNameLst>
                                      </p:cBhvr>
                                      <p:to>
                                        <p:strVal val="visible"/>
                                      </p:to>
                                    </p:set>
                                    <p:animEffect transition="in" filter="fade">
                                      <p:cBhvr>
                                        <p:cTn id="7" dur="500"/>
                                        <p:tgtEl>
                                          <p:spTgt spid="7">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8" end="8"/>
                                            </p:txEl>
                                          </p:spTgt>
                                        </p:tgtEl>
                                        <p:attrNameLst>
                                          <p:attrName>style.visibility</p:attrName>
                                        </p:attrNameLst>
                                      </p:cBhvr>
                                      <p:to>
                                        <p:strVal val="visible"/>
                                      </p:to>
                                    </p:set>
                                    <p:animEffect transition="in" filter="fade">
                                      <p:cBhvr>
                                        <p:cTn id="10" dur="500"/>
                                        <p:tgtEl>
                                          <p:spTgt spid="7">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9" end="9"/>
                                            </p:txEl>
                                          </p:spTgt>
                                        </p:tgtEl>
                                        <p:attrNameLst>
                                          <p:attrName>style.visibility</p:attrName>
                                        </p:attrNameLst>
                                      </p:cBhvr>
                                      <p:to>
                                        <p:strVal val="visible"/>
                                      </p:to>
                                    </p:set>
                                    <p:animEffect transition="in" filter="fade">
                                      <p:cBhvr>
                                        <p:cTn id="13" dur="500"/>
                                        <p:tgtEl>
                                          <p:spTgt spid="7">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
                                            <p:txEl>
                                              <p:pRg st="10" end="10"/>
                                            </p:txEl>
                                          </p:spTgt>
                                        </p:tgtEl>
                                        <p:attrNameLst>
                                          <p:attrName>style.visibility</p:attrName>
                                        </p:attrNameLst>
                                      </p:cBhvr>
                                      <p:to>
                                        <p:strVal val="visible"/>
                                      </p:to>
                                    </p:set>
                                    <p:animEffect transition="in" filter="fade">
                                      <p:cBhvr>
                                        <p:cTn id="16" dur="500"/>
                                        <p:tgtEl>
                                          <p:spTgt spid="7">
                                            <p:txEl>
                                              <p:pRg st="10" end="1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
                                            <p:txEl>
                                              <p:pRg st="11" end="11"/>
                                            </p:txEl>
                                          </p:spTgt>
                                        </p:tgtEl>
                                        <p:attrNameLst>
                                          <p:attrName>style.visibility</p:attrName>
                                        </p:attrNameLst>
                                      </p:cBhvr>
                                      <p:to>
                                        <p:strVal val="visible"/>
                                      </p:to>
                                    </p:set>
                                    <p:animEffect transition="in" filter="fade">
                                      <p:cBhvr>
                                        <p:cTn id="19" dur="500"/>
                                        <p:tgtEl>
                                          <p:spTgt spid="7">
                                            <p:txEl>
                                              <p:pRg st="11" end="1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7">
                                            <p:txEl>
                                              <p:pRg st="13" end="13"/>
                                            </p:txEl>
                                          </p:spTgt>
                                        </p:tgtEl>
                                        <p:attrNameLst>
                                          <p:attrName>style.visibility</p:attrName>
                                        </p:attrNameLst>
                                      </p:cBhvr>
                                      <p:to>
                                        <p:strVal val="visible"/>
                                      </p:to>
                                    </p:set>
                                    <p:animEffect transition="in" filter="fade">
                                      <p:cBhvr>
                                        <p:cTn id="22" dur="500"/>
                                        <p:tgtEl>
                                          <p:spTgt spid="7">
                                            <p:txEl>
                                              <p:pRg st="13" end="1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7">
                                            <p:txEl>
                                              <p:pRg st="14" end="14"/>
                                            </p:txEl>
                                          </p:spTgt>
                                        </p:tgtEl>
                                        <p:attrNameLst>
                                          <p:attrName>style.visibility</p:attrName>
                                        </p:attrNameLst>
                                      </p:cBhvr>
                                      <p:to>
                                        <p:strVal val="visible"/>
                                      </p:to>
                                    </p:set>
                                    <p:animEffect transition="in" filter="fade">
                                      <p:cBhvr>
                                        <p:cTn id="25" dur="500"/>
                                        <p:tgtEl>
                                          <p:spTgt spid="7">
                                            <p:txEl>
                                              <p:pRg st="14" end="1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7">
                                            <p:txEl>
                                              <p:pRg st="15" end="15"/>
                                            </p:txEl>
                                          </p:spTgt>
                                        </p:tgtEl>
                                        <p:attrNameLst>
                                          <p:attrName>style.visibility</p:attrName>
                                        </p:attrNameLst>
                                      </p:cBhvr>
                                      <p:to>
                                        <p:strVal val="visible"/>
                                      </p:to>
                                    </p:set>
                                    <p:animEffect transition="in" filter="fade">
                                      <p:cBhvr>
                                        <p:cTn id="28" dur="500"/>
                                        <p:tgtEl>
                                          <p:spTgt spid="7">
                                            <p:txEl>
                                              <p:pRg st="15" end="1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7">
                                            <p:txEl>
                                              <p:pRg st="16" end="16"/>
                                            </p:txEl>
                                          </p:spTgt>
                                        </p:tgtEl>
                                        <p:attrNameLst>
                                          <p:attrName>style.visibility</p:attrName>
                                        </p:attrNameLst>
                                      </p:cBhvr>
                                      <p:to>
                                        <p:strVal val="visible"/>
                                      </p:to>
                                    </p:set>
                                    <p:animEffect transition="in" filter="fade">
                                      <p:cBhvr>
                                        <p:cTn id="31" dur="500"/>
                                        <p:tgtEl>
                                          <p:spTgt spid="7">
                                            <p:txEl>
                                              <p:pRg st="16" end="1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7">
                                            <p:txEl>
                                              <p:pRg st="17" end="17"/>
                                            </p:txEl>
                                          </p:spTgt>
                                        </p:tgtEl>
                                        <p:attrNameLst>
                                          <p:attrName>style.visibility</p:attrName>
                                        </p:attrNameLst>
                                      </p:cBhvr>
                                      <p:to>
                                        <p:strVal val="visible"/>
                                      </p:to>
                                    </p:set>
                                    <p:animEffect transition="in" filter="fade">
                                      <p:cBhvr>
                                        <p:cTn id="34" dur="500"/>
                                        <p:tgtEl>
                                          <p:spTgt spid="7">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9B6AF32-2FDB-46A3-B4FF-4FFA5FEB3090}"/>
              </a:ext>
            </a:extLst>
          </p:cNvPr>
          <p:cNvSpPr>
            <a:spLocks noGrp="1"/>
          </p:cNvSpPr>
          <p:nvPr>
            <p:ph type="title"/>
          </p:nvPr>
        </p:nvSpPr>
        <p:spPr/>
        <p:txBody>
          <a:bodyPr>
            <a:normAutofit/>
          </a:bodyPr>
          <a:lstStyle/>
          <a:p>
            <a:r>
              <a:rPr lang="en-US" altLang="ko-KR" dirty="0"/>
              <a:t>Course Schedule (3)</a:t>
            </a:r>
            <a:endParaRPr lang="ko-KR" altLang="en-US" dirty="0"/>
          </a:p>
        </p:txBody>
      </p:sp>
      <p:sp>
        <p:nvSpPr>
          <p:cNvPr id="7170" name="슬라이드 번호 개체 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42950" indent="-285750" eaLnBrk="0" hangingPunct="0">
              <a:defRPr kumimoji="1" sz="1400">
                <a:solidFill>
                  <a:schemeClr val="tx1"/>
                </a:solidFill>
                <a:latin typeface="Times New Roman" panose="02020603050405020304" pitchFamily="18" charset="0"/>
                <a:ea typeface="굴림" panose="020B0600000101010101" pitchFamily="50" charset="-127"/>
              </a:defRPr>
            </a:lvl2pPr>
            <a:lvl3pPr marL="1143000" indent="-228600" eaLnBrk="0" hangingPunct="0">
              <a:defRPr kumimoji="1" sz="1400">
                <a:solidFill>
                  <a:schemeClr val="tx1"/>
                </a:solidFill>
                <a:latin typeface="Times New Roman" panose="02020603050405020304" pitchFamily="18" charset="0"/>
                <a:ea typeface="굴림" panose="020B0600000101010101" pitchFamily="50" charset="-127"/>
              </a:defRPr>
            </a:lvl3pPr>
            <a:lvl4pPr marL="1600200" indent="-228600" eaLnBrk="0" hangingPunct="0">
              <a:defRPr kumimoji="1" sz="1400">
                <a:solidFill>
                  <a:schemeClr val="tx1"/>
                </a:solidFill>
                <a:latin typeface="Times New Roman" panose="02020603050405020304" pitchFamily="18" charset="0"/>
                <a:ea typeface="굴림" panose="020B0600000101010101" pitchFamily="50" charset="-127"/>
              </a:defRPr>
            </a:lvl4pPr>
            <a:lvl5pPr marL="2057400" indent="-228600" eaLnBrk="0" hangingPunct="0">
              <a:defRPr kumimoji="1" sz="1400">
                <a:solidFill>
                  <a:schemeClr val="tx1"/>
                </a:solidFill>
                <a:latin typeface="Times New Roman" panose="02020603050405020304" pitchFamily="18" charset="0"/>
                <a:ea typeface="굴림" panose="020B0600000101010101" pitchFamily="50" charset="-127"/>
              </a:defRPr>
            </a:lvl5pPr>
            <a:lvl6pPr marL="25146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718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290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862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D8E847E5-7A77-43AB-9E94-3BF762F3A6E1}" type="slidenum">
              <a:rPr lang="en-US" altLang="ko-KR" sz="1200">
                <a:latin typeface="Arial" panose="020B0604020202020204" pitchFamily="34" charset="0"/>
                <a:cs typeface="Arial" panose="020B0604020202020204" pitchFamily="34" charset="0"/>
              </a:rPr>
              <a:pPr eaLnBrk="1" hangingPunct="1"/>
              <a:t>9</a:t>
            </a:fld>
            <a:endParaRPr lang="en-US" altLang="ko-KR" sz="1200">
              <a:latin typeface="Arial" panose="020B0604020202020204" pitchFamily="34" charset="0"/>
              <a:cs typeface="Arial" panose="020B0604020202020204" pitchFamily="34" charset="0"/>
            </a:endParaRPr>
          </a:p>
        </p:txBody>
      </p:sp>
      <p:sp>
        <p:nvSpPr>
          <p:cNvPr id="7" name="Rectangle 2"/>
          <p:cNvSpPr txBox="1">
            <a:spLocks noChangeArrowheads="1"/>
          </p:cNvSpPr>
          <p:nvPr/>
        </p:nvSpPr>
        <p:spPr>
          <a:xfrm>
            <a:off x="277348" y="764704"/>
            <a:ext cx="8640960" cy="5783099"/>
          </a:xfrm>
          <a:prstGeom prst="rect">
            <a:avLst/>
          </a:prstGeom>
        </p:spPr>
        <p:txBody>
          <a:bodyPr anchor="t">
            <a:noAutofit/>
          </a:bodyPr>
          <a:lst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7 (October 18) How to Do Research: </a:t>
            </a:r>
            <a:r>
              <a:rPr lang="en-US" altLang="ko-KR" sz="1600" b="1" dirty="0">
                <a:solidFill>
                  <a:srgbClr val="FF0000"/>
                </a:solidFill>
                <a:latin typeface="Arial" panose="020B0604020202020204" pitchFamily="34" charset="0"/>
                <a:cs typeface="Arial" panose="020B0604020202020204" pitchFamily="34" charset="0"/>
              </a:rPr>
              <a:t>Guidelines for term paper</a:t>
            </a:r>
          </a:p>
          <a:p>
            <a:pPr lvl="1">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Structure of a Research Paper</a:t>
            </a:r>
          </a:p>
          <a:p>
            <a:pPr lvl="1">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Writing Style and Tips</a:t>
            </a:r>
          </a:p>
          <a:p>
            <a:pPr lvl="1">
              <a:lnSpc>
                <a:spcPct val="100000"/>
              </a:lnSpc>
              <a:spcBef>
                <a:spcPts val="0"/>
              </a:spcBef>
              <a:buClr>
                <a:schemeClr val="tx2"/>
              </a:buClr>
            </a:pPr>
            <a:r>
              <a:rPr lang="en-US" altLang="ko-KR" sz="1600" dirty="0">
                <a:solidFill>
                  <a:srgbClr val="FF0000"/>
                </a:solidFill>
                <a:latin typeface="Arial" panose="020B0604020202020204" pitchFamily="34" charset="0"/>
                <a:cs typeface="Arial" panose="020B0604020202020204" pitchFamily="34" charset="0"/>
              </a:rPr>
              <a:t>Submit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Term paper proposal by October 17, 2:00 pm</a:t>
            </a:r>
          </a:p>
          <a:p>
            <a:pPr lvl="1">
              <a:lnSpc>
                <a:spcPct val="100000"/>
              </a:lnSpc>
              <a:spcBef>
                <a:spcPts val="0"/>
              </a:spcBef>
              <a:buClr>
                <a:schemeClr val="tx2"/>
              </a:buClr>
            </a:pPr>
            <a:endParaRPr lang="en-US" altLang="ko-KR" sz="1600" b="1" dirty="0">
              <a:solidFill>
                <a:srgbClr val="2E2ECB"/>
              </a:solidFill>
              <a:latin typeface="Arial" panose="020B0604020202020204" pitchFamily="34" charset="0"/>
              <a:cs typeface="Arial" panose="020B0604020202020204" pitchFamily="34" charset="0"/>
            </a:endParaRPr>
          </a:p>
          <a:p>
            <a:pPr>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8 (October 25) International Competitiveness – Nation </a:t>
            </a:r>
            <a:endParaRPr lang="en-US" altLang="ko-KR" sz="1600" dirty="0">
              <a:solidFill>
                <a:schemeClr val="accent2"/>
              </a:solidFill>
              <a:latin typeface="Arial" panose="020B0604020202020204" pitchFamily="34" charset="0"/>
              <a:cs typeface="Arial" panose="020B0604020202020204" pitchFamily="34" charset="0"/>
            </a:endParaRPr>
          </a:p>
          <a:p>
            <a:pPr lvl="1">
              <a:lnSpc>
                <a:spcPct val="100000"/>
              </a:lnSpc>
              <a:spcBef>
                <a:spcPts val="0"/>
              </a:spcBef>
              <a:buClr>
                <a:schemeClr val="tx2"/>
              </a:buClr>
            </a:pPr>
            <a:r>
              <a:rPr lang="en-US" altLang="ko-KR" sz="1600" b="1" dirty="0">
                <a:latin typeface="Arial" panose="020B0604020202020204" pitchFamily="34" charset="0"/>
                <a:cs typeface="Arial" panose="020B0604020202020204" pitchFamily="34" charset="0"/>
              </a:rPr>
              <a:t>Chapter 7</a:t>
            </a:r>
            <a:r>
              <a:rPr lang="en-US" altLang="ko-KR" sz="1600" dirty="0">
                <a:latin typeface="Arial" panose="020B0604020202020204" pitchFamily="34" charset="0"/>
                <a:cs typeface="Arial" panose="020B0604020202020204" pitchFamily="34" charset="0"/>
              </a:rPr>
              <a:t>: Internationalization at the National Level</a:t>
            </a:r>
          </a:p>
          <a:p>
            <a:pPr marL="342900" lvl="1" indent="0">
              <a:lnSpc>
                <a:spcPct val="100000"/>
              </a:lnSpc>
              <a:spcBef>
                <a:spcPts val="0"/>
              </a:spcBef>
              <a:buClr>
                <a:schemeClr val="tx2"/>
              </a:buClr>
              <a:buNone/>
            </a:pPr>
            <a:r>
              <a:rPr lang="en-US" altLang="ko-KR" sz="1600" dirty="0">
                <a:latin typeface="Arial" panose="020B0604020202020204" pitchFamily="34" charset="0"/>
                <a:cs typeface="Arial" panose="020B0604020202020204" pitchFamily="34" charset="0"/>
              </a:rPr>
              <a:t>   - Open door policies and opportunity for growth</a:t>
            </a:r>
          </a:p>
          <a:p>
            <a:pPr lvl="1">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Economist. (2022). Many countries are seeing a revival of industrial policy. January 10.</a:t>
            </a:r>
          </a:p>
          <a:p>
            <a:pPr lvl="1">
              <a:lnSpc>
                <a:spcPct val="100000"/>
              </a:lnSpc>
              <a:spcBef>
                <a:spcPts val="0"/>
              </a:spcBef>
              <a:buClr>
                <a:schemeClr val="tx2"/>
              </a:buClr>
            </a:pPr>
            <a:r>
              <a:rPr lang="en-US" altLang="ko-KR" sz="1600" dirty="0">
                <a:solidFill>
                  <a:srgbClr val="FF0000"/>
                </a:solidFill>
              </a:rPr>
              <a:t>Submit</a:t>
            </a:r>
            <a:r>
              <a:rPr lang="en-US" altLang="ko-KR" sz="1600" dirty="0">
                <a:solidFill>
                  <a:srgbClr val="FF0000"/>
                </a:solidFill>
                <a:latin typeface="Arial" panose="020B0604020202020204" pitchFamily="34" charset="0"/>
                <a:cs typeface="Arial" panose="020B0604020202020204" pitchFamily="34" charset="0"/>
              </a:rPr>
              <a: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(5) by October 24, 2:00 pm</a:t>
            </a:r>
          </a:p>
          <a:p>
            <a:pPr lvl="1">
              <a:lnSpc>
                <a:spcPct val="100000"/>
              </a:lnSpc>
              <a:spcBef>
                <a:spcPts val="0"/>
              </a:spcBef>
              <a:buClr>
                <a:schemeClr val="tx2"/>
              </a:buClr>
            </a:pPr>
            <a:endParaRPr lang="en-US" altLang="ko-KR" sz="1600" dirty="0">
              <a:latin typeface="Arial" panose="020B0604020202020204" pitchFamily="34" charset="0"/>
              <a:cs typeface="Arial" panose="020B0604020202020204" pitchFamily="34" charset="0"/>
            </a:endParaRPr>
          </a:p>
          <a:p>
            <a:pPr>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9 (November 1) International Competitiveness – Business </a:t>
            </a:r>
            <a:endParaRPr lang="en-US" altLang="ko-KR" sz="1600" dirty="0">
              <a:solidFill>
                <a:srgbClr val="FF0000"/>
              </a:solidFill>
              <a:latin typeface="Arial" panose="020B0604020202020204" pitchFamily="34" charset="0"/>
              <a:cs typeface="Arial" panose="020B0604020202020204" pitchFamily="34" charset="0"/>
            </a:endParaRPr>
          </a:p>
          <a:p>
            <a:pPr lvl="1">
              <a:lnSpc>
                <a:spcPct val="100000"/>
              </a:lnSpc>
              <a:spcBef>
                <a:spcPts val="0"/>
              </a:spcBef>
              <a:buClr>
                <a:schemeClr val="tx2"/>
              </a:buClr>
            </a:pPr>
            <a:r>
              <a:rPr lang="en-US" altLang="ko-KR" sz="1600" b="1" dirty="0">
                <a:latin typeface="Arial" panose="020B0604020202020204" pitchFamily="34" charset="0"/>
                <a:cs typeface="Arial" panose="020B0604020202020204" pitchFamily="34" charset="0"/>
              </a:rPr>
              <a:t>Chapter 8</a:t>
            </a:r>
            <a:r>
              <a:rPr lang="en-US" altLang="ko-KR" sz="1600" dirty="0">
                <a:latin typeface="Arial" panose="020B0604020202020204" pitchFamily="34" charset="0"/>
                <a:cs typeface="Arial" panose="020B0604020202020204" pitchFamily="34" charset="0"/>
              </a:rPr>
              <a:t>: Internationalization at the Firm Level</a:t>
            </a:r>
          </a:p>
          <a:p>
            <a:pPr marL="342900" lvl="1" indent="0">
              <a:lnSpc>
                <a:spcPct val="100000"/>
              </a:lnSpc>
              <a:spcBef>
                <a:spcPts val="0"/>
              </a:spcBef>
              <a:buClr>
                <a:schemeClr val="tx2"/>
              </a:buClr>
              <a:buFont typeface="Arial" panose="020B0604020202020204" pitchFamily="34" charset="0"/>
              <a:buNone/>
            </a:pPr>
            <a:r>
              <a:rPr lang="en-US" altLang="ko-KR" sz="1600" dirty="0">
                <a:latin typeface="Arial" panose="020B0604020202020204" pitchFamily="34" charset="0"/>
                <a:cs typeface="Arial" panose="020B0604020202020204" pitchFamily="34" charset="0"/>
              </a:rPr>
              <a:t>   - From trade to global value chain (GVC) approach</a:t>
            </a:r>
          </a:p>
          <a:p>
            <a:pPr lvl="1">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Economist. (2022). The structure of the world’s supply chains is changing. June 16.</a:t>
            </a:r>
          </a:p>
          <a:p>
            <a:pPr lvl="1">
              <a:lnSpc>
                <a:spcPct val="100000"/>
              </a:lnSpc>
              <a:spcBef>
                <a:spcPts val="0"/>
              </a:spcBef>
              <a:buClr>
                <a:schemeClr val="tx2"/>
              </a:buClr>
            </a:pPr>
            <a:r>
              <a:rPr lang="en-US" altLang="ko-KR" sz="1600" dirty="0">
                <a:solidFill>
                  <a:srgbClr val="FF0000"/>
                </a:solidFill>
              </a:rPr>
              <a:t>Submit</a:t>
            </a:r>
            <a:r>
              <a:rPr lang="en-US" altLang="ko-KR" sz="1600" dirty="0">
                <a:solidFill>
                  <a:srgbClr val="FF0000"/>
                </a:solidFill>
                <a:latin typeface="Arial" panose="020B0604020202020204" pitchFamily="34" charset="0"/>
                <a:cs typeface="Arial" panose="020B0604020202020204" pitchFamily="34" charset="0"/>
              </a:rPr>
              <a: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(6) by October 31, 2:00 pm</a:t>
            </a:r>
          </a:p>
          <a:p>
            <a:pPr marL="536575">
              <a:lnSpc>
                <a:spcPct val="100000"/>
              </a:lnSpc>
              <a:spcBef>
                <a:spcPts val="0"/>
              </a:spcBef>
              <a:buClr>
                <a:schemeClr val="tx2"/>
              </a:buClr>
            </a:pPr>
            <a:endParaRPr lang="en-US" altLang="ko-KR" sz="1600" b="1" dirty="0">
              <a:solidFill>
                <a:schemeClr val="tx2"/>
              </a:solidFill>
              <a:latin typeface="Arial" panose="020B0604020202020204" pitchFamily="34" charset="0"/>
              <a:cs typeface="Arial" panose="020B0604020202020204" pitchFamily="34" charset="0"/>
            </a:endParaRPr>
          </a:p>
          <a:p>
            <a:pPr>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10 (November 8) Global Mindset </a:t>
            </a:r>
            <a:endParaRPr lang="en-US" altLang="ko-KR" sz="1600" b="1" dirty="0">
              <a:solidFill>
                <a:schemeClr val="tx2"/>
              </a:solidFill>
              <a:latin typeface="Arial" panose="020B0604020202020204" pitchFamily="34" charset="0"/>
              <a:cs typeface="Arial" panose="020B0604020202020204" pitchFamily="34" charset="0"/>
            </a:endParaRPr>
          </a:p>
          <a:p>
            <a:pPr lvl="1">
              <a:lnSpc>
                <a:spcPct val="100000"/>
              </a:lnSpc>
              <a:spcBef>
                <a:spcPts val="0"/>
              </a:spcBef>
              <a:buClr>
                <a:schemeClr val="tx2"/>
              </a:buClr>
            </a:pPr>
            <a:r>
              <a:rPr lang="en-US" altLang="ko-KR" sz="1600" b="1" dirty="0">
                <a:latin typeface="Arial" panose="020B0604020202020204" pitchFamily="34" charset="0"/>
                <a:cs typeface="Arial" panose="020B0604020202020204" pitchFamily="34" charset="0"/>
              </a:rPr>
              <a:t>Chapter 9</a:t>
            </a:r>
            <a:r>
              <a:rPr lang="en-US" altLang="ko-KR" sz="1600" dirty="0">
                <a:latin typeface="Arial" panose="020B0604020202020204" pitchFamily="34" charset="0"/>
                <a:cs typeface="Arial" panose="020B0604020202020204" pitchFamily="34" charset="0"/>
              </a:rPr>
              <a:t>: Understanding Internationalization from a Cultural Perspective</a:t>
            </a:r>
          </a:p>
          <a:p>
            <a:pPr marL="342900" lvl="1" indent="0">
              <a:lnSpc>
                <a:spcPct val="100000"/>
              </a:lnSpc>
              <a:spcBef>
                <a:spcPts val="0"/>
              </a:spcBef>
              <a:buClr>
                <a:schemeClr val="tx2"/>
              </a:buClr>
              <a:buFont typeface="Arial" panose="020B0604020202020204" pitchFamily="34" charset="0"/>
              <a:buNone/>
            </a:pPr>
            <a:r>
              <a:rPr lang="en-US" altLang="ko-KR" sz="1600" dirty="0">
                <a:latin typeface="Arial" panose="020B0604020202020204" pitchFamily="34" charset="0"/>
                <a:cs typeface="Arial" panose="020B0604020202020204" pitchFamily="34" charset="0"/>
              </a:rPr>
              <a:t>   - Understanding the role of internationalization</a:t>
            </a:r>
          </a:p>
          <a:p>
            <a:pPr lvl="1">
              <a:lnSpc>
                <a:spcPct val="100000"/>
              </a:lnSpc>
              <a:spcBef>
                <a:spcPts val="0"/>
              </a:spcBef>
              <a:buClr>
                <a:schemeClr val="tx2"/>
              </a:buClr>
            </a:pPr>
            <a:r>
              <a:rPr lang="en-US" altLang="ko-KR" sz="1600" dirty="0"/>
              <a:t>The New York Times (2012). Bringing K-pop to the West. March 5</a:t>
            </a:r>
            <a:r>
              <a:rPr lang="en-US" altLang="ko-KR" sz="1600" baseline="30000" dirty="0"/>
              <a:t>th</a:t>
            </a:r>
            <a:r>
              <a:rPr lang="en-US" altLang="ko-KR" sz="1600" dirty="0"/>
              <a:t>.</a:t>
            </a:r>
          </a:p>
          <a:p>
            <a:pPr lvl="1">
              <a:lnSpc>
                <a:spcPct val="100000"/>
              </a:lnSpc>
              <a:spcBef>
                <a:spcPts val="0"/>
              </a:spcBef>
              <a:buClr>
                <a:schemeClr val="tx2"/>
              </a:buClr>
            </a:pPr>
            <a:r>
              <a:rPr lang="en-US" altLang="ko-KR" sz="1600" dirty="0">
                <a:solidFill>
                  <a:srgbClr val="FF0000"/>
                </a:solidFill>
              </a:rPr>
              <a:t>Submit</a:t>
            </a:r>
            <a:r>
              <a:rPr lang="en-US" altLang="ko-KR" sz="1600" dirty="0">
                <a:solidFill>
                  <a:srgbClr val="FF0000"/>
                </a:solidFill>
                <a:latin typeface="Arial" panose="020B0604020202020204" pitchFamily="34" charset="0"/>
                <a:cs typeface="Arial" panose="020B0604020202020204" pitchFamily="34" charset="0"/>
              </a:rPr>
              <a:t> via </a:t>
            </a:r>
            <a:r>
              <a:rPr lang="en-US" altLang="ko-KR" sz="1600" dirty="0" err="1">
                <a:solidFill>
                  <a:srgbClr val="FF0000"/>
                </a:solidFill>
                <a:latin typeface="Arial" panose="020B0604020202020204" pitchFamily="34" charset="0"/>
                <a:cs typeface="Arial" panose="020B0604020202020204" pitchFamily="34" charset="0"/>
              </a:rPr>
              <a:t>eTL</a:t>
            </a:r>
            <a:r>
              <a:rPr lang="en-US" altLang="ko-KR" sz="1600" dirty="0">
                <a:solidFill>
                  <a:srgbClr val="FF0000"/>
                </a:solidFill>
                <a:latin typeface="Arial" panose="020B0604020202020204" pitchFamily="34" charset="0"/>
                <a:cs typeface="Arial" panose="020B0604020202020204" pitchFamily="34" charset="0"/>
              </a:rPr>
              <a:t>: One-page summary (7) by November 7, 2:00 pm</a:t>
            </a:r>
          </a:p>
          <a:p>
            <a:pPr marL="342900" lvl="1" indent="0">
              <a:lnSpc>
                <a:spcPct val="100000"/>
              </a:lnSpc>
              <a:spcBef>
                <a:spcPts val="0"/>
              </a:spcBef>
              <a:buClr>
                <a:schemeClr val="tx2"/>
              </a:buClr>
              <a:buNone/>
            </a:pPr>
            <a:endParaRPr lang="en-US" altLang="ko-KR" sz="1600" dirty="0">
              <a:solidFill>
                <a:srgbClr val="FF0000"/>
              </a:solidFill>
              <a:latin typeface="Arial" panose="020B0604020202020204" pitchFamily="34" charset="0"/>
              <a:cs typeface="Arial" panose="020B0604020202020204" pitchFamily="34" charset="0"/>
            </a:endParaRPr>
          </a:p>
          <a:p>
            <a:pPr lvl="1">
              <a:lnSpc>
                <a:spcPct val="100000"/>
              </a:lnSpc>
              <a:spcBef>
                <a:spcPts val="0"/>
              </a:spcBef>
              <a:buClr>
                <a:schemeClr val="tx2"/>
              </a:buClr>
            </a:pPr>
            <a:endParaRPr lang="en-US" altLang="ko-KR" sz="16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5" end="5"/>
                                            </p:txEl>
                                          </p:spTgt>
                                        </p:tgtEl>
                                        <p:attrNameLst>
                                          <p:attrName>style.visibility</p:attrName>
                                        </p:attrNameLst>
                                      </p:cBhvr>
                                      <p:to>
                                        <p:strVal val="visible"/>
                                      </p:to>
                                    </p:set>
                                    <p:animEffect transition="in" filter="fade">
                                      <p:cBhvr>
                                        <p:cTn id="7" dur="500"/>
                                        <p:tgtEl>
                                          <p:spTgt spid="7">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6" end="6"/>
                                            </p:txEl>
                                          </p:spTgt>
                                        </p:tgtEl>
                                        <p:attrNameLst>
                                          <p:attrName>style.visibility</p:attrName>
                                        </p:attrNameLst>
                                      </p:cBhvr>
                                      <p:to>
                                        <p:strVal val="visible"/>
                                      </p:to>
                                    </p:set>
                                    <p:animEffect transition="in" filter="fade">
                                      <p:cBhvr>
                                        <p:cTn id="10" dur="500"/>
                                        <p:tgtEl>
                                          <p:spTgt spid="7">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7" end="7"/>
                                            </p:txEl>
                                          </p:spTgt>
                                        </p:tgtEl>
                                        <p:attrNameLst>
                                          <p:attrName>style.visibility</p:attrName>
                                        </p:attrNameLst>
                                      </p:cBhvr>
                                      <p:to>
                                        <p:strVal val="visible"/>
                                      </p:to>
                                    </p:set>
                                    <p:animEffect transition="in" filter="fade">
                                      <p:cBhvr>
                                        <p:cTn id="13" dur="500"/>
                                        <p:tgtEl>
                                          <p:spTgt spid="7">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
                                            <p:txEl>
                                              <p:pRg st="8" end="8"/>
                                            </p:txEl>
                                          </p:spTgt>
                                        </p:tgtEl>
                                        <p:attrNameLst>
                                          <p:attrName>style.visibility</p:attrName>
                                        </p:attrNameLst>
                                      </p:cBhvr>
                                      <p:to>
                                        <p:strVal val="visible"/>
                                      </p:to>
                                    </p:set>
                                    <p:animEffect transition="in" filter="fade">
                                      <p:cBhvr>
                                        <p:cTn id="16" dur="500"/>
                                        <p:tgtEl>
                                          <p:spTgt spid="7">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
                                            <p:txEl>
                                              <p:pRg st="9" end="9"/>
                                            </p:txEl>
                                          </p:spTgt>
                                        </p:tgtEl>
                                        <p:attrNameLst>
                                          <p:attrName>style.visibility</p:attrName>
                                        </p:attrNameLst>
                                      </p:cBhvr>
                                      <p:to>
                                        <p:strVal val="visible"/>
                                      </p:to>
                                    </p:set>
                                    <p:animEffect transition="in" filter="fade">
                                      <p:cBhvr>
                                        <p:cTn id="19" dur="500"/>
                                        <p:tgtEl>
                                          <p:spTgt spid="7">
                                            <p:txEl>
                                              <p:pRg st="9" end="9"/>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7">
                                            <p:txEl>
                                              <p:pRg st="11" end="11"/>
                                            </p:txEl>
                                          </p:spTgt>
                                        </p:tgtEl>
                                        <p:attrNameLst>
                                          <p:attrName>style.visibility</p:attrName>
                                        </p:attrNameLst>
                                      </p:cBhvr>
                                      <p:to>
                                        <p:strVal val="visible"/>
                                      </p:to>
                                    </p:set>
                                    <p:animEffect transition="in" filter="fade">
                                      <p:cBhvr>
                                        <p:cTn id="22" dur="500"/>
                                        <p:tgtEl>
                                          <p:spTgt spid="7">
                                            <p:txEl>
                                              <p:pRg st="11" end="11"/>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7">
                                            <p:txEl>
                                              <p:pRg st="12" end="12"/>
                                            </p:txEl>
                                          </p:spTgt>
                                        </p:tgtEl>
                                        <p:attrNameLst>
                                          <p:attrName>style.visibility</p:attrName>
                                        </p:attrNameLst>
                                      </p:cBhvr>
                                      <p:to>
                                        <p:strVal val="visible"/>
                                      </p:to>
                                    </p:set>
                                    <p:animEffect transition="in" filter="fade">
                                      <p:cBhvr>
                                        <p:cTn id="25" dur="500"/>
                                        <p:tgtEl>
                                          <p:spTgt spid="7">
                                            <p:txEl>
                                              <p:pRg st="12" end="1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7">
                                            <p:txEl>
                                              <p:pRg st="13" end="13"/>
                                            </p:txEl>
                                          </p:spTgt>
                                        </p:tgtEl>
                                        <p:attrNameLst>
                                          <p:attrName>style.visibility</p:attrName>
                                        </p:attrNameLst>
                                      </p:cBhvr>
                                      <p:to>
                                        <p:strVal val="visible"/>
                                      </p:to>
                                    </p:set>
                                    <p:animEffect transition="in" filter="fade">
                                      <p:cBhvr>
                                        <p:cTn id="28" dur="500"/>
                                        <p:tgtEl>
                                          <p:spTgt spid="7">
                                            <p:txEl>
                                              <p:pRg st="13" end="13"/>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7">
                                            <p:txEl>
                                              <p:pRg st="15" end="15"/>
                                            </p:txEl>
                                          </p:spTgt>
                                        </p:tgtEl>
                                        <p:attrNameLst>
                                          <p:attrName>style.visibility</p:attrName>
                                        </p:attrNameLst>
                                      </p:cBhvr>
                                      <p:to>
                                        <p:strVal val="visible"/>
                                      </p:to>
                                    </p:set>
                                    <p:animEffect transition="in" filter="fade">
                                      <p:cBhvr>
                                        <p:cTn id="31" dur="500"/>
                                        <p:tgtEl>
                                          <p:spTgt spid="7">
                                            <p:txEl>
                                              <p:pRg st="15" end="1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7">
                                            <p:txEl>
                                              <p:pRg st="14" end="14"/>
                                            </p:txEl>
                                          </p:spTgt>
                                        </p:tgtEl>
                                        <p:attrNameLst>
                                          <p:attrName>style.visibility</p:attrName>
                                        </p:attrNameLst>
                                      </p:cBhvr>
                                      <p:to>
                                        <p:strVal val="visible"/>
                                      </p:to>
                                    </p:set>
                                    <p:animEffect transition="in" filter="fade">
                                      <p:cBhvr>
                                        <p:cTn id="34" dur="500"/>
                                        <p:tgtEl>
                                          <p:spTgt spid="7">
                                            <p:txEl>
                                              <p:pRg st="14" end="14"/>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7">
                                            <p:txEl>
                                              <p:pRg st="17" end="17"/>
                                            </p:txEl>
                                          </p:spTgt>
                                        </p:tgtEl>
                                        <p:attrNameLst>
                                          <p:attrName>style.visibility</p:attrName>
                                        </p:attrNameLst>
                                      </p:cBhvr>
                                      <p:to>
                                        <p:strVal val="visible"/>
                                      </p:to>
                                    </p:set>
                                    <p:animEffect transition="in" filter="fade">
                                      <p:cBhvr>
                                        <p:cTn id="37" dur="500"/>
                                        <p:tgtEl>
                                          <p:spTgt spid="7">
                                            <p:txEl>
                                              <p:pRg st="17" end="17"/>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7">
                                            <p:txEl>
                                              <p:pRg st="18" end="18"/>
                                            </p:txEl>
                                          </p:spTgt>
                                        </p:tgtEl>
                                        <p:attrNameLst>
                                          <p:attrName>style.visibility</p:attrName>
                                        </p:attrNameLst>
                                      </p:cBhvr>
                                      <p:to>
                                        <p:strVal val="visible"/>
                                      </p:to>
                                    </p:set>
                                    <p:animEffect transition="in" filter="fade">
                                      <p:cBhvr>
                                        <p:cTn id="40" dur="500"/>
                                        <p:tgtEl>
                                          <p:spTgt spid="7">
                                            <p:txEl>
                                              <p:pRg st="18" end="18"/>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7">
                                            <p:txEl>
                                              <p:pRg st="19" end="19"/>
                                            </p:txEl>
                                          </p:spTgt>
                                        </p:tgtEl>
                                        <p:attrNameLst>
                                          <p:attrName>style.visibility</p:attrName>
                                        </p:attrNameLst>
                                      </p:cBhvr>
                                      <p:to>
                                        <p:strVal val="visible"/>
                                      </p:to>
                                    </p:set>
                                    <p:animEffect transition="in" filter="fade">
                                      <p:cBhvr>
                                        <p:cTn id="43" dur="500"/>
                                        <p:tgtEl>
                                          <p:spTgt spid="7">
                                            <p:txEl>
                                              <p:pRg st="19" end="19"/>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7">
                                            <p:txEl>
                                              <p:pRg st="20" end="20"/>
                                            </p:txEl>
                                          </p:spTgt>
                                        </p:tgtEl>
                                        <p:attrNameLst>
                                          <p:attrName>style.visibility</p:attrName>
                                        </p:attrNameLst>
                                      </p:cBhvr>
                                      <p:to>
                                        <p:strVal val="visible"/>
                                      </p:to>
                                    </p:set>
                                    <p:animEffect transition="in" filter="fade">
                                      <p:cBhvr>
                                        <p:cTn id="46" dur="500"/>
                                        <p:tgtEl>
                                          <p:spTgt spid="7">
                                            <p:txEl>
                                              <p:pRg st="20" end="20"/>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7">
                                            <p:txEl>
                                              <p:pRg st="21" end="21"/>
                                            </p:txEl>
                                          </p:spTgt>
                                        </p:tgtEl>
                                        <p:attrNameLst>
                                          <p:attrName>style.visibility</p:attrName>
                                        </p:attrNameLst>
                                      </p:cBhvr>
                                      <p:to>
                                        <p:strVal val="visible"/>
                                      </p:to>
                                    </p:set>
                                    <p:animEffect transition="in" filter="fade">
                                      <p:cBhvr>
                                        <p:cTn id="49" dur="500"/>
                                        <p:tgtEl>
                                          <p:spTgt spid="7">
                                            <p:txEl>
                                              <p:pRg st="21" end="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사용자 지정 1">
      <a:majorFont>
        <a:latin typeface="Arial"/>
        <a:ea typeface="맑은 고딕"/>
        <a:cs typeface=""/>
      </a:majorFont>
      <a:minorFont>
        <a:latin typeface="Arial"/>
        <a:ea typeface="맑은 고딕"/>
        <a:cs typeface=""/>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12972</TotalTime>
  <Words>1707</Words>
  <Application>Microsoft Office PowerPoint</Application>
  <PresentationFormat>화면 슬라이드 쇼(4:3)</PresentationFormat>
  <Paragraphs>166</Paragraphs>
  <Slides>11</Slides>
  <Notes>8</Notes>
  <HiddenSlides>0</HiddenSlides>
  <MMClips>0</MMClips>
  <ScaleCrop>false</ScaleCrop>
  <HeadingPairs>
    <vt:vector size="6" baseType="variant">
      <vt:variant>
        <vt:lpstr>사용한 글꼴</vt:lpstr>
      </vt:variant>
      <vt:variant>
        <vt:i4>5</vt:i4>
      </vt:variant>
      <vt:variant>
        <vt:lpstr>테마</vt:lpstr>
      </vt:variant>
      <vt:variant>
        <vt:i4>2</vt:i4>
      </vt:variant>
      <vt:variant>
        <vt:lpstr>슬라이드 제목</vt:lpstr>
      </vt:variant>
      <vt:variant>
        <vt:i4>11</vt:i4>
      </vt:variant>
    </vt:vector>
  </HeadingPairs>
  <TitlesOfParts>
    <vt:vector size="18" baseType="lpstr">
      <vt:lpstr>Arial Unicode MS</vt:lpstr>
      <vt:lpstr>맑은 고딕</vt:lpstr>
      <vt:lpstr>Arial</vt:lpstr>
      <vt:lpstr>Times New Roman</vt:lpstr>
      <vt:lpstr>Wingdings</vt:lpstr>
      <vt:lpstr>Office 테마</vt:lpstr>
      <vt:lpstr>2_Office 테마</vt:lpstr>
      <vt:lpstr>PowerPoint 프레젠테이션</vt:lpstr>
      <vt:lpstr>Course Description</vt:lpstr>
      <vt:lpstr>Grading Policy</vt:lpstr>
      <vt:lpstr>Weekly Summary Format</vt:lpstr>
      <vt:lpstr>Grading Policy</vt:lpstr>
      <vt:lpstr>Course Materials</vt:lpstr>
      <vt:lpstr>Course Schedule (1)</vt:lpstr>
      <vt:lpstr>Course Schedule (2)</vt:lpstr>
      <vt:lpstr>Course Schedule (3)</vt:lpstr>
      <vt:lpstr>Course Schedule (4)</vt:lpstr>
      <vt:lpstr>Course Schedule (5)</vt:lpstr>
    </vt:vector>
  </TitlesOfParts>
  <Company>gsis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L06-IBR</dc:title>
  <dc:creator>cmoon</dc:creator>
  <cp:lastModifiedBy>YIN WENYAN</cp:lastModifiedBy>
  <cp:revision>1007</cp:revision>
  <cp:lastPrinted>2021-09-07T03:45:08Z</cp:lastPrinted>
  <dcterms:created xsi:type="dcterms:W3CDTF">1999-08-29T12:22:00Z</dcterms:created>
  <dcterms:modified xsi:type="dcterms:W3CDTF">2022-08-01T06:15:21Z</dcterms:modified>
</cp:coreProperties>
</file>