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0" r:id="rId1"/>
  </p:sldMasterIdLst>
  <p:notesMasterIdLst>
    <p:notesMasterId r:id="rId12"/>
  </p:notesMasterIdLst>
  <p:handoutMasterIdLst>
    <p:handoutMasterId r:id="rId13"/>
  </p:handoutMasterIdLst>
  <p:sldIdLst>
    <p:sldId id="779" r:id="rId2"/>
    <p:sldId id="771" r:id="rId3"/>
    <p:sldId id="790" r:id="rId4"/>
    <p:sldId id="791" r:id="rId5"/>
    <p:sldId id="792" r:id="rId6"/>
    <p:sldId id="772" r:id="rId7"/>
    <p:sldId id="774" r:id="rId8"/>
    <p:sldId id="780" r:id="rId9"/>
    <p:sldId id="775" r:id="rId10"/>
    <p:sldId id="782" r:id="rId11"/>
  </p:sldIdLst>
  <p:sldSz cx="9144000" cy="6858000" type="screen4x3"/>
  <p:notesSz cx="6742113" cy="9872663"/>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10" userDrawn="1">
          <p15:clr>
            <a:srgbClr val="A4A3A4"/>
          </p15:clr>
        </p15:guide>
        <p15:guide id="2" pos="2124"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ser" initials="u"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E2ECB"/>
    <a:srgbClr val="006666"/>
    <a:srgbClr val="FFFFCC"/>
    <a:srgbClr val="66FFFF"/>
    <a:srgbClr val="99FF66"/>
    <a:srgbClr val="CCFFFF"/>
    <a:srgbClr val="FF0000"/>
    <a:srgbClr val="FFCCFF"/>
    <a:srgbClr val="3333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225" autoAdjust="0"/>
    <p:restoredTop sz="94796" autoAdjust="0"/>
  </p:normalViewPr>
  <p:slideViewPr>
    <p:cSldViewPr>
      <p:cViewPr varScale="1">
        <p:scale>
          <a:sx n="87" d="100"/>
          <a:sy n="87" d="100"/>
        </p:scale>
        <p:origin x="1810" y="62"/>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 r:id="rId5" collapse="1"/>
      <p:sld r:id="rId6" collapse="1"/>
    </p:sldLst>
  </p:outlineViewPr>
  <p:notesTextViewPr>
    <p:cViewPr>
      <p:scale>
        <a:sx n="100" d="100"/>
        <a:sy n="100" d="100"/>
      </p:scale>
      <p:origin x="0" y="0"/>
    </p:cViewPr>
  </p:notesTextViewPr>
  <p:sorterViewPr>
    <p:cViewPr varScale="1">
      <p:scale>
        <a:sx n="1" d="1"/>
        <a:sy n="1" d="1"/>
      </p:scale>
      <p:origin x="0" y="0"/>
    </p:cViewPr>
  </p:sorterViewPr>
  <p:notesViewPr>
    <p:cSldViewPr>
      <p:cViewPr varScale="1">
        <p:scale>
          <a:sx n="55" d="100"/>
          <a:sy n="55" d="100"/>
        </p:scale>
        <p:origin x="-1878" y="-84"/>
      </p:cViewPr>
      <p:guideLst>
        <p:guide orient="horz" pos="3110"/>
        <p:guide pos="212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_rels/viewProps.xml.rels><?xml version="1.0" encoding="UTF-8" standalone="yes"?>
<Relationships xmlns="http://schemas.openxmlformats.org/package/2006/relationships"><Relationship Id="rId3" Type="http://schemas.openxmlformats.org/officeDocument/2006/relationships/slide" Target="slides/slide7.xml"/><Relationship Id="rId2" Type="http://schemas.openxmlformats.org/officeDocument/2006/relationships/slide" Target="slides/slide6.xml"/><Relationship Id="rId1" Type="http://schemas.openxmlformats.org/officeDocument/2006/relationships/slide" Target="slides/slide2.xml"/><Relationship Id="rId6" Type="http://schemas.openxmlformats.org/officeDocument/2006/relationships/slide" Target="slides/slide10.xml"/><Relationship Id="rId5" Type="http://schemas.openxmlformats.org/officeDocument/2006/relationships/slide" Target="slides/slide9.xml"/><Relationship Id="rId4" Type="http://schemas.openxmlformats.org/officeDocument/2006/relationships/slide" Target="slides/slide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1" y="0"/>
            <a:ext cx="2921267" cy="494186"/>
          </a:xfrm>
          <a:prstGeom prst="rect">
            <a:avLst/>
          </a:prstGeom>
          <a:noFill/>
          <a:ln w="9525">
            <a:noFill/>
            <a:miter lim="800000"/>
            <a:headEnd/>
            <a:tailEnd/>
          </a:ln>
          <a:effectLst/>
        </p:spPr>
        <p:txBody>
          <a:bodyPr vert="horz" wrap="square" lIns="90919" tIns="45459" rIns="90919" bIns="45459" numCol="1" anchor="t" anchorCtr="0" compatLnSpc="1">
            <a:prstTxWarp prst="textNoShape">
              <a:avLst/>
            </a:prstTxWarp>
          </a:bodyPr>
          <a:lstStyle>
            <a:lvl1pPr algn="l">
              <a:defRPr sz="1200" smtClean="0">
                <a:ea typeface="굴림" charset="-127"/>
              </a:defRPr>
            </a:lvl1pPr>
          </a:lstStyle>
          <a:p>
            <a:pPr>
              <a:defRPr/>
            </a:pPr>
            <a:endParaRPr lang="en-US" altLang="ko-KR"/>
          </a:p>
        </p:txBody>
      </p:sp>
      <p:sp>
        <p:nvSpPr>
          <p:cNvPr id="14339" name="Rectangle 3"/>
          <p:cNvSpPr>
            <a:spLocks noGrp="1" noChangeArrowheads="1"/>
          </p:cNvSpPr>
          <p:nvPr>
            <p:ph type="dt" sz="quarter" idx="1"/>
          </p:nvPr>
        </p:nvSpPr>
        <p:spPr bwMode="auto">
          <a:xfrm>
            <a:off x="3820847" y="0"/>
            <a:ext cx="2921266" cy="494186"/>
          </a:xfrm>
          <a:prstGeom prst="rect">
            <a:avLst/>
          </a:prstGeom>
          <a:noFill/>
          <a:ln w="9525">
            <a:noFill/>
            <a:miter lim="800000"/>
            <a:headEnd/>
            <a:tailEnd/>
          </a:ln>
          <a:effectLst/>
        </p:spPr>
        <p:txBody>
          <a:bodyPr vert="horz" wrap="square" lIns="90919" tIns="45459" rIns="90919" bIns="45459" numCol="1" anchor="t" anchorCtr="0" compatLnSpc="1">
            <a:prstTxWarp prst="textNoShape">
              <a:avLst/>
            </a:prstTxWarp>
          </a:bodyPr>
          <a:lstStyle>
            <a:lvl1pPr>
              <a:defRPr sz="1200" smtClean="0">
                <a:ea typeface="굴림" charset="-127"/>
              </a:defRPr>
            </a:lvl1pPr>
          </a:lstStyle>
          <a:p>
            <a:pPr>
              <a:defRPr/>
            </a:pPr>
            <a:endParaRPr lang="en-US" altLang="ko-KR"/>
          </a:p>
        </p:txBody>
      </p:sp>
      <p:sp>
        <p:nvSpPr>
          <p:cNvPr id="14340" name="Rectangle 4"/>
          <p:cNvSpPr>
            <a:spLocks noGrp="1" noChangeArrowheads="1"/>
          </p:cNvSpPr>
          <p:nvPr>
            <p:ph type="ftr" sz="quarter" idx="2"/>
          </p:nvPr>
        </p:nvSpPr>
        <p:spPr bwMode="auto">
          <a:xfrm>
            <a:off x="1" y="9378477"/>
            <a:ext cx="2921267" cy="494186"/>
          </a:xfrm>
          <a:prstGeom prst="rect">
            <a:avLst/>
          </a:prstGeom>
          <a:noFill/>
          <a:ln w="9525">
            <a:noFill/>
            <a:miter lim="800000"/>
            <a:headEnd/>
            <a:tailEnd/>
          </a:ln>
          <a:effectLst/>
        </p:spPr>
        <p:txBody>
          <a:bodyPr vert="horz" wrap="square" lIns="90919" tIns="45459" rIns="90919" bIns="45459" numCol="1" anchor="b" anchorCtr="0" compatLnSpc="1">
            <a:prstTxWarp prst="textNoShape">
              <a:avLst/>
            </a:prstTxWarp>
          </a:bodyPr>
          <a:lstStyle>
            <a:lvl1pPr algn="l">
              <a:defRPr sz="1200" smtClean="0">
                <a:ea typeface="굴림" charset="-127"/>
              </a:defRPr>
            </a:lvl1pPr>
          </a:lstStyle>
          <a:p>
            <a:pPr>
              <a:defRPr/>
            </a:pPr>
            <a:endParaRPr lang="en-US" altLang="ko-KR"/>
          </a:p>
        </p:txBody>
      </p:sp>
      <p:sp>
        <p:nvSpPr>
          <p:cNvPr id="14341" name="Rectangle 5"/>
          <p:cNvSpPr>
            <a:spLocks noGrp="1" noChangeArrowheads="1"/>
          </p:cNvSpPr>
          <p:nvPr>
            <p:ph type="sldNum" sz="quarter" idx="3"/>
          </p:nvPr>
        </p:nvSpPr>
        <p:spPr bwMode="auto">
          <a:xfrm>
            <a:off x="3820847" y="9378477"/>
            <a:ext cx="2921266" cy="494186"/>
          </a:xfrm>
          <a:prstGeom prst="rect">
            <a:avLst/>
          </a:prstGeom>
          <a:noFill/>
          <a:ln w="9525">
            <a:noFill/>
            <a:miter lim="800000"/>
            <a:headEnd/>
            <a:tailEnd/>
          </a:ln>
          <a:effectLst/>
        </p:spPr>
        <p:txBody>
          <a:bodyPr vert="horz" wrap="square" lIns="90919" tIns="45459" rIns="90919" bIns="45459" numCol="1" anchor="b" anchorCtr="0" compatLnSpc="1">
            <a:prstTxWarp prst="textNoShape">
              <a:avLst/>
            </a:prstTxWarp>
          </a:bodyPr>
          <a:lstStyle>
            <a:lvl1pPr>
              <a:defRPr sz="1200"/>
            </a:lvl1pPr>
          </a:lstStyle>
          <a:p>
            <a:fld id="{DD4CF49E-7A1E-4DAC-8BFB-45AB85721888}" type="slidenum">
              <a:rPr lang="en-US" altLang="ko-KR"/>
              <a:pPr/>
              <a:t>‹#›</a:t>
            </a:fld>
            <a:endParaRPr lang="en-US" altLang="ko-KR"/>
          </a:p>
        </p:txBody>
      </p:sp>
    </p:spTree>
    <p:extLst>
      <p:ext uri="{BB962C8B-B14F-4D97-AF65-F5344CB8AC3E}">
        <p14:creationId xmlns:p14="http://schemas.microsoft.com/office/powerpoint/2010/main" val="4012203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1" y="0"/>
            <a:ext cx="2921267" cy="494186"/>
          </a:xfrm>
          <a:prstGeom prst="rect">
            <a:avLst/>
          </a:prstGeom>
          <a:noFill/>
          <a:ln w="9525">
            <a:noFill/>
            <a:miter lim="800000"/>
            <a:headEnd/>
            <a:tailEnd/>
          </a:ln>
          <a:effectLst/>
        </p:spPr>
        <p:txBody>
          <a:bodyPr vert="horz" wrap="square" lIns="90919" tIns="45459" rIns="90919" bIns="45459" numCol="1" anchor="t" anchorCtr="0" compatLnSpc="1">
            <a:prstTxWarp prst="textNoShape">
              <a:avLst/>
            </a:prstTxWarp>
          </a:bodyPr>
          <a:lstStyle>
            <a:lvl1pPr algn="l">
              <a:defRPr sz="1200" smtClean="0">
                <a:ea typeface="굴림" charset="-127"/>
              </a:defRPr>
            </a:lvl1pPr>
          </a:lstStyle>
          <a:p>
            <a:pPr>
              <a:defRPr/>
            </a:pPr>
            <a:endParaRPr lang="en-US" altLang="ko-KR"/>
          </a:p>
        </p:txBody>
      </p:sp>
      <p:sp>
        <p:nvSpPr>
          <p:cNvPr id="29699" name="Rectangle 3"/>
          <p:cNvSpPr>
            <a:spLocks noGrp="1" noChangeArrowheads="1"/>
          </p:cNvSpPr>
          <p:nvPr>
            <p:ph type="dt" idx="1"/>
          </p:nvPr>
        </p:nvSpPr>
        <p:spPr bwMode="auto">
          <a:xfrm>
            <a:off x="3820847" y="0"/>
            <a:ext cx="2921266" cy="494186"/>
          </a:xfrm>
          <a:prstGeom prst="rect">
            <a:avLst/>
          </a:prstGeom>
          <a:noFill/>
          <a:ln w="9525">
            <a:noFill/>
            <a:miter lim="800000"/>
            <a:headEnd/>
            <a:tailEnd/>
          </a:ln>
          <a:effectLst/>
        </p:spPr>
        <p:txBody>
          <a:bodyPr vert="horz" wrap="square" lIns="90919" tIns="45459" rIns="90919" bIns="45459" numCol="1" anchor="t" anchorCtr="0" compatLnSpc="1">
            <a:prstTxWarp prst="textNoShape">
              <a:avLst/>
            </a:prstTxWarp>
          </a:bodyPr>
          <a:lstStyle>
            <a:lvl1pPr>
              <a:defRPr sz="1200" smtClean="0">
                <a:ea typeface="굴림" charset="-127"/>
              </a:defRPr>
            </a:lvl1pPr>
          </a:lstStyle>
          <a:p>
            <a:pPr>
              <a:defRPr/>
            </a:pPr>
            <a:endParaRPr lang="en-US" altLang="ko-KR"/>
          </a:p>
        </p:txBody>
      </p:sp>
      <p:sp>
        <p:nvSpPr>
          <p:cNvPr id="10244" name="Rectangle 4"/>
          <p:cNvSpPr>
            <a:spLocks noGrp="1" noRot="1" noChangeAspect="1" noChangeArrowheads="1" noTextEdit="1"/>
          </p:cNvSpPr>
          <p:nvPr>
            <p:ph type="sldImg" idx="2"/>
          </p:nvPr>
        </p:nvSpPr>
        <p:spPr bwMode="auto">
          <a:xfrm>
            <a:off x="903288" y="739775"/>
            <a:ext cx="4937125" cy="370363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701" name="Rectangle 5"/>
          <p:cNvSpPr>
            <a:spLocks noGrp="1" noChangeArrowheads="1"/>
          </p:cNvSpPr>
          <p:nvPr>
            <p:ph type="body" sz="quarter" idx="3"/>
          </p:nvPr>
        </p:nvSpPr>
        <p:spPr bwMode="auto">
          <a:xfrm>
            <a:off x="899580" y="4689239"/>
            <a:ext cx="4942954" cy="4442935"/>
          </a:xfrm>
          <a:prstGeom prst="rect">
            <a:avLst/>
          </a:prstGeom>
          <a:noFill/>
          <a:ln w="9525">
            <a:noFill/>
            <a:miter lim="800000"/>
            <a:headEnd/>
            <a:tailEnd/>
          </a:ln>
          <a:effectLst/>
        </p:spPr>
        <p:txBody>
          <a:bodyPr vert="horz" wrap="square" lIns="90919" tIns="45459" rIns="90919" bIns="45459" numCol="1" anchor="t" anchorCtr="0" compatLnSpc="1">
            <a:prstTxWarp prst="textNoShape">
              <a:avLst/>
            </a:prstTxWarp>
          </a:bodyPr>
          <a:lstStyle/>
          <a:p>
            <a:pPr lvl="0"/>
            <a:r>
              <a:rPr lang="ko-KR" altLang="en-US" noProof="0"/>
              <a:t>마스터 문자열 유형을 편집하려면 누르십시오</a:t>
            </a:r>
            <a:r>
              <a:rPr lang="en-US" altLang="ko-KR" noProof="0"/>
              <a:t>.</a:t>
            </a:r>
          </a:p>
          <a:p>
            <a:pPr lvl="1"/>
            <a:r>
              <a:rPr lang="ko-KR" altLang="en-US" noProof="0"/>
              <a:t>둘째 수준</a:t>
            </a:r>
          </a:p>
          <a:p>
            <a:pPr lvl="2"/>
            <a:r>
              <a:rPr lang="ko-KR" altLang="en-US" noProof="0"/>
              <a:t>세째 수준</a:t>
            </a:r>
          </a:p>
          <a:p>
            <a:pPr lvl="3"/>
            <a:r>
              <a:rPr lang="ko-KR" altLang="en-US" noProof="0"/>
              <a:t>네째 수준</a:t>
            </a:r>
          </a:p>
          <a:p>
            <a:pPr lvl="4"/>
            <a:r>
              <a:rPr lang="ko-KR" altLang="en-US" noProof="0"/>
              <a:t>다섯째 수준</a:t>
            </a:r>
          </a:p>
        </p:txBody>
      </p:sp>
      <p:sp>
        <p:nvSpPr>
          <p:cNvPr id="29702" name="Rectangle 6"/>
          <p:cNvSpPr>
            <a:spLocks noGrp="1" noChangeArrowheads="1"/>
          </p:cNvSpPr>
          <p:nvPr>
            <p:ph type="ftr" sz="quarter" idx="4"/>
          </p:nvPr>
        </p:nvSpPr>
        <p:spPr bwMode="auto">
          <a:xfrm>
            <a:off x="1" y="9378477"/>
            <a:ext cx="2921267" cy="494186"/>
          </a:xfrm>
          <a:prstGeom prst="rect">
            <a:avLst/>
          </a:prstGeom>
          <a:noFill/>
          <a:ln w="9525">
            <a:noFill/>
            <a:miter lim="800000"/>
            <a:headEnd/>
            <a:tailEnd/>
          </a:ln>
          <a:effectLst/>
        </p:spPr>
        <p:txBody>
          <a:bodyPr vert="horz" wrap="square" lIns="90919" tIns="45459" rIns="90919" bIns="45459" numCol="1" anchor="b" anchorCtr="0" compatLnSpc="1">
            <a:prstTxWarp prst="textNoShape">
              <a:avLst/>
            </a:prstTxWarp>
          </a:bodyPr>
          <a:lstStyle>
            <a:lvl1pPr algn="l">
              <a:defRPr sz="1200" smtClean="0">
                <a:ea typeface="굴림" charset="-127"/>
              </a:defRPr>
            </a:lvl1pPr>
          </a:lstStyle>
          <a:p>
            <a:pPr>
              <a:defRPr/>
            </a:pPr>
            <a:endParaRPr lang="en-US" altLang="ko-KR"/>
          </a:p>
        </p:txBody>
      </p:sp>
      <p:sp>
        <p:nvSpPr>
          <p:cNvPr id="29703" name="Rectangle 7"/>
          <p:cNvSpPr>
            <a:spLocks noGrp="1" noChangeArrowheads="1"/>
          </p:cNvSpPr>
          <p:nvPr>
            <p:ph type="sldNum" sz="quarter" idx="5"/>
          </p:nvPr>
        </p:nvSpPr>
        <p:spPr bwMode="auto">
          <a:xfrm>
            <a:off x="3820847" y="9378477"/>
            <a:ext cx="2921266" cy="494186"/>
          </a:xfrm>
          <a:prstGeom prst="rect">
            <a:avLst/>
          </a:prstGeom>
          <a:noFill/>
          <a:ln w="9525">
            <a:noFill/>
            <a:miter lim="800000"/>
            <a:headEnd/>
            <a:tailEnd/>
          </a:ln>
          <a:effectLst/>
        </p:spPr>
        <p:txBody>
          <a:bodyPr vert="horz" wrap="square" lIns="90919" tIns="45459" rIns="90919" bIns="45459" numCol="1" anchor="b" anchorCtr="0" compatLnSpc="1">
            <a:prstTxWarp prst="textNoShape">
              <a:avLst/>
            </a:prstTxWarp>
          </a:bodyPr>
          <a:lstStyle>
            <a:lvl1pPr>
              <a:defRPr sz="1200"/>
            </a:lvl1pPr>
          </a:lstStyle>
          <a:p>
            <a:fld id="{AB5A4E16-59B6-4380-A090-F229DCC25A52}" type="slidenum">
              <a:rPr lang="en-US" altLang="ko-KR"/>
              <a:pPr/>
              <a:t>‹#›</a:t>
            </a:fld>
            <a:endParaRPr lang="en-US" altLang="ko-KR"/>
          </a:p>
        </p:txBody>
      </p:sp>
    </p:spTree>
    <p:extLst>
      <p:ext uri="{BB962C8B-B14F-4D97-AF65-F5344CB8AC3E}">
        <p14:creationId xmlns:p14="http://schemas.microsoft.com/office/powerpoint/2010/main" val="455448329"/>
      </p:ext>
    </p:extLst>
  </p:cSld>
  <p:clrMap bg1="lt1" tx1="dk1" bg2="lt2" tx2="dk2" accent1="accent1" accent2="accent2" accent3="accent3" accent4="accent4" accent5="accent5" accent6="accent6" hlink="hlink" folHlink="folHlink"/>
  <p:notesStyle>
    <a:lvl1pPr algn="l" rtl="0" eaLnBrk="0" fontAlgn="base" latinLnBrk="1" hangingPunct="0">
      <a:spcBef>
        <a:spcPct val="30000"/>
      </a:spcBef>
      <a:spcAft>
        <a:spcPct val="0"/>
      </a:spcAft>
      <a:defRPr kumimoji="1" sz="1200" kern="1200">
        <a:solidFill>
          <a:schemeClr val="tx1"/>
        </a:solidFill>
        <a:latin typeface="Times New Roman" pitchFamily="18" charset="0"/>
        <a:ea typeface="굴림" charset="-127"/>
        <a:cs typeface="+mn-cs"/>
      </a:defRPr>
    </a:lvl1pPr>
    <a:lvl2pPr marL="457200" algn="l" rtl="0" eaLnBrk="0" fontAlgn="base" latinLnBrk="1" hangingPunct="0">
      <a:spcBef>
        <a:spcPct val="30000"/>
      </a:spcBef>
      <a:spcAft>
        <a:spcPct val="0"/>
      </a:spcAft>
      <a:defRPr kumimoji="1" sz="1200" kern="1200">
        <a:solidFill>
          <a:schemeClr val="tx1"/>
        </a:solidFill>
        <a:latin typeface="Times New Roman" pitchFamily="18" charset="0"/>
        <a:ea typeface="굴림" charset="-127"/>
        <a:cs typeface="+mn-cs"/>
      </a:defRPr>
    </a:lvl2pPr>
    <a:lvl3pPr marL="914400" algn="l" rtl="0" eaLnBrk="0" fontAlgn="base" latinLnBrk="1" hangingPunct="0">
      <a:spcBef>
        <a:spcPct val="30000"/>
      </a:spcBef>
      <a:spcAft>
        <a:spcPct val="0"/>
      </a:spcAft>
      <a:defRPr kumimoji="1" sz="1200" kern="1200">
        <a:solidFill>
          <a:schemeClr val="tx1"/>
        </a:solidFill>
        <a:latin typeface="Times New Roman" pitchFamily="18" charset="0"/>
        <a:ea typeface="굴림" charset="-127"/>
        <a:cs typeface="+mn-cs"/>
      </a:defRPr>
    </a:lvl3pPr>
    <a:lvl4pPr marL="1371600" algn="l" rtl="0" eaLnBrk="0" fontAlgn="base" latinLnBrk="1" hangingPunct="0">
      <a:spcBef>
        <a:spcPct val="30000"/>
      </a:spcBef>
      <a:spcAft>
        <a:spcPct val="0"/>
      </a:spcAft>
      <a:defRPr kumimoji="1" sz="1200" kern="1200">
        <a:solidFill>
          <a:schemeClr val="tx1"/>
        </a:solidFill>
        <a:latin typeface="Times New Roman" pitchFamily="18" charset="0"/>
        <a:ea typeface="굴림" charset="-127"/>
        <a:cs typeface="+mn-cs"/>
      </a:defRPr>
    </a:lvl4pPr>
    <a:lvl5pPr marL="1828800" algn="l" rtl="0" eaLnBrk="0" fontAlgn="base" latinLnBrk="1" hangingPunct="0">
      <a:spcBef>
        <a:spcPct val="30000"/>
      </a:spcBef>
      <a:spcAft>
        <a:spcPct val="0"/>
      </a:spcAft>
      <a:defRPr kumimoji="1" sz="1200" kern="1200">
        <a:solidFill>
          <a:schemeClr val="tx1"/>
        </a:solidFill>
        <a:latin typeface="Times New Roman" pitchFamily="18" charset="0"/>
        <a:ea typeface="굴림" charset="-127"/>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400">
                <a:solidFill>
                  <a:schemeClr val="tx1"/>
                </a:solidFill>
                <a:latin typeface="Times New Roman" panose="02020603050405020304" pitchFamily="18" charset="0"/>
                <a:ea typeface="굴림" panose="020B0600000101010101" pitchFamily="50" charset="-127"/>
              </a:defRPr>
            </a:lvl1pPr>
            <a:lvl2pPr marL="738715" indent="-284121" eaLnBrk="0" hangingPunct="0">
              <a:defRPr kumimoji="1" sz="1400">
                <a:solidFill>
                  <a:schemeClr val="tx1"/>
                </a:solidFill>
                <a:latin typeface="Times New Roman" panose="02020603050405020304" pitchFamily="18" charset="0"/>
                <a:ea typeface="굴림" panose="020B0600000101010101" pitchFamily="50" charset="-127"/>
              </a:defRPr>
            </a:lvl2pPr>
            <a:lvl3pPr marL="1136485" indent="-227297" eaLnBrk="0" hangingPunct="0">
              <a:defRPr kumimoji="1" sz="1400">
                <a:solidFill>
                  <a:schemeClr val="tx1"/>
                </a:solidFill>
                <a:latin typeface="Times New Roman" panose="02020603050405020304" pitchFamily="18" charset="0"/>
                <a:ea typeface="굴림" panose="020B0600000101010101" pitchFamily="50" charset="-127"/>
              </a:defRPr>
            </a:lvl3pPr>
            <a:lvl4pPr marL="1591079" indent="-227297" eaLnBrk="0" hangingPunct="0">
              <a:defRPr kumimoji="1" sz="1400">
                <a:solidFill>
                  <a:schemeClr val="tx1"/>
                </a:solidFill>
                <a:latin typeface="Times New Roman" panose="02020603050405020304" pitchFamily="18" charset="0"/>
                <a:ea typeface="굴림" panose="020B0600000101010101" pitchFamily="50" charset="-127"/>
              </a:defRPr>
            </a:lvl4pPr>
            <a:lvl5pPr marL="2045673" indent="-227297" eaLnBrk="0" hangingPunct="0">
              <a:defRPr kumimoji="1" sz="1400">
                <a:solidFill>
                  <a:schemeClr val="tx1"/>
                </a:solidFill>
                <a:latin typeface="Times New Roman" panose="02020603050405020304" pitchFamily="18" charset="0"/>
                <a:ea typeface="굴림" panose="020B0600000101010101" pitchFamily="50" charset="-127"/>
              </a:defRPr>
            </a:lvl5pPr>
            <a:lvl6pPr marL="2500267" indent="-227297" algn="r" eaLnBrk="0" fontAlgn="base" hangingPunct="0">
              <a:spcBef>
                <a:spcPct val="0"/>
              </a:spcBef>
              <a:spcAft>
                <a:spcPct val="0"/>
              </a:spcAft>
              <a:defRPr kumimoji="1" sz="1400">
                <a:solidFill>
                  <a:schemeClr val="tx1"/>
                </a:solidFill>
                <a:latin typeface="Times New Roman" panose="02020603050405020304" pitchFamily="18" charset="0"/>
                <a:ea typeface="굴림" panose="020B0600000101010101" pitchFamily="50" charset="-127"/>
              </a:defRPr>
            </a:lvl6pPr>
            <a:lvl7pPr marL="2954861" indent="-227297" algn="r" eaLnBrk="0" fontAlgn="base" hangingPunct="0">
              <a:spcBef>
                <a:spcPct val="0"/>
              </a:spcBef>
              <a:spcAft>
                <a:spcPct val="0"/>
              </a:spcAft>
              <a:defRPr kumimoji="1" sz="1400">
                <a:solidFill>
                  <a:schemeClr val="tx1"/>
                </a:solidFill>
                <a:latin typeface="Times New Roman" panose="02020603050405020304" pitchFamily="18" charset="0"/>
                <a:ea typeface="굴림" panose="020B0600000101010101" pitchFamily="50" charset="-127"/>
              </a:defRPr>
            </a:lvl7pPr>
            <a:lvl8pPr marL="3409455" indent="-227297" algn="r" eaLnBrk="0" fontAlgn="base" hangingPunct="0">
              <a:spcBef>
                <a:spcPct val="0"/>
              </a:spcBef>
              <a:spcAft>
                <a:spcPct val="0"/>
              </a:spcAft>
              <a:defRPr kumimoji="1" sz="1400">
                <a:solidFill>
                  <a:schemeClr val="tx1"/>
                </a:solidFill>
                <a:latin typeface="Times New Roman" panose="02020603050405020304" pitchFamily="18" charset="0"/>
                <a:ea typeface="굴림" panose="020B0600000101010101" pitchFamily="50" charset="-127"/>
              </a:defRPr>
            </a:lvl8pPr>
            <a:lvl9pPr marL="3864049" indent="-227297" algn="r" eaLnBrk="0" fontAlgn="base" hangingPunct="0">
              <a:spcBef>
                <a:spcPct val="0"/>
              </a:spcBef>
              <a:spcAft>
                <a:spcPct val="0"/>
              </a:spcAft>
              <a:defRPr kumimoji="1" sz="1400">
                <a:solidFill>
                  <a:schemeClr val="tx1"/>
                </a:solidFill>
                <a:latin typeface="Times New Roman" panose="02020603050405020304" pitchFamily="18" charset="0"/>
                <a:ea typeface="굴림" panose="020B0600000101010101" pitchFamily="50" charset="-127"/>
              </a:defRPr>
            </a:lvl9pPr>
          </a:lstStyle>
          <a:p>
            <a:pPr eaLnBrk="1" hangingPunct="1"/>
            <a:fld id="{4E405A51-0FCF-4C5A-9D2E-EBF423E8C4A1}" type="slidenum">
              <a:rPr lang="en-US" altLang="ko-KR" sz="1200"/>
              <a:pPr eaLnBrk="1" hangingPunct="1"/>
              <a:t>1</a:t>
            </a:fld>
            <a:endParaRPr lang="en-US" altLang="ko-KR" sz="1200"/>
          </a:p>
        </p:txBody>
      </p:sp>
      <p:sp>
        <p:nvSpPr>
          <p:cNvPr id="11267" name="Rectangle 2"/>
          <p:cNvSpPr>
            <a:spLocks noGrp="1" noRot="1" noChangeAspect="1" noChangeArrowheads="1" noTextEdit="1"/>
          </p:cNvSpPr>
          <p:nvPr>
            <p:ph type="sldImg"/>
          </p:nvPr>
        </p:nvSpPr>
        <p:spPr>
          <a:ln/>
        </p:spPr>
      </p:sp>
      <p:sp>
        <p:nvSpPr>
          <p:cNvPr id="112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ko-KR" altLang="ko-KR">
              <a:ea typeface="굴림" panose="020B0600000101010101" pitchFamily="50" charset="-127"/>
            </a:endParaRPr>
          </a:p>
        </p:txBody>
      </p:sp>
    </p:spTree>
    <p:extLst>
      <p:ext uri="{BB962C8B-B14F-4D97-AF65-F5344CB8AC3E}">
        <p14:creationId xmlns:p14="http://schemas.microsoft.com/office/powerpoint/2010/main" val="280914806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400">
                <a:solidFill>
                  <a:schemeClr val="tx1"/>
                </a:solidFill>
                <a:latin typeface="Times New Roman" panose="02020603050405020304" pitchFamily="18" charset="0"/>
                <a:ea typeface="굴림" panose="020B0600000101010101" pitchFamily="50" charset="-127"/>
              </a:defRPr>
            </a:lvl1pPr>
            <a:lvl2pPr marL="738715" indent="-284121" eaLnBrk="0" hangingPunct="0">
              <a:defRPr kumimoji="1" sz="1400">
                <a:solidFill>
                  <a:schemeClr val="tx1"/>
                </a:solidFill>
                <a:latin typeface="Times New Roman" panose="02020603050405020304" pitchFamily="18" charset="0"/>
                <a:ea typeface="굴림" panose="020B0600000101010101" pitchFamily="50" charset="-127"/>
              </a:defRPr>
            </a:lvl2pPr>
            <a:lvl3pPr marL="1136485" indent="-227297" eaLnBrk="0" hangingPunct="0">
              <a:defRPr kumimoji="1" sz="1400">
                <a:solidFill>
                  <a:schemeClr val="tx1"/>
                </a:solidFill>
                <a:latin typeface="Times New Roman" panose="02020603050405020304" pitchFamily="18" charset="0"/>
                <a:ea typeface="굴림" panose="020B0600000101010101" pitchFamily="50" charset="-127"/>
              </a:defRPr>
            </a:lvl3pPr>
            <a:lvl4pPr marL="1591079" indent="-227297" eaLnBrk="0" hangingPunct="0">
              <a:defRPr kumimoji="1" sz="1400">
                <a:solidFill>
                  <a:schemeClr val="tx1"/>
                </a:solidFill>
                <a:latin typeface="Times New Roman" panose="02020603050405020304" pitchFamily="18" charset="0"/>
                <a:ea typeface="굴림" panose="020B0600000101010101" pitchFamily="50" charset="-127"/>
              </a:defRPr>
            </a:lvl4pPr>
            <a:lvl5pPr marL="2045673" indent="-227297" eaLnBrk="0" hangingPunct="0">
              <a:defRPr kumimoji="1" sz="1400">
                <a:solidFill>
                  <a:schemeClr val="tx1"/>
                </a:solidFill>
                <a:latin typeface="Times New Roman" panose="02020603050405020304" pitchFamily="18" charset="0"/>
                <a:ea typeface="굴림" panose="020B0600000101010101" pitchFamily="50" charset="-127"/>
              </a:defRPr>
            </a:lvl5pPr>
            <a:lvl6pPr marL="2500267" indent="-227297" algn="r" eaLnBrk="0" fontAlgn="base" hangingPunct="0">
              <a:spcBef>
                <a:spcPct val="0"/>
              </a:spcBef>
              <a:spcAft>
                <a:spcPct val="0"/>
              </a:spcAft>
              <a:defRPr kumimoji="1" sz="1400">
                <a:solidFill>
                  <a:schemeClr val="tx1"/>
                </a:solidFill>
                <a:latin typeface="Times New Roman" panose="02020603050405020304" pitchFamily="18" charset="0"/>
                <a:ea typeface="굴림" panose="020B0600000101010101" pitchFamily="50" charset="-127"/>
              </a:defRPr>
            </a:lvl6pPr>
            <a:lvl7pPr marL="2954861" indent="-227297" algn="r" eaLnBrk="0" fontAlgn="base" hangingPunct="0">
              <a:spcBef>
                <a:spcPct val="0"/>
              </a:spcBef>
              <a:spcAft>
                <a:spcPct val="0"/>
              </a:spcAft>
              <a:defRPr kumimoji="1" sz="1400">
                <a:solidFill>
                  <a:schemeClr val="tx1"/>
                </a:solidFill>
                <a:latin typeface="Times New Roman" panose="02020603050405020304" pitchFamily="18" charset="0"/>
                <a:ea typeface="굴림" panose="020B0600000101010101" pitchFamily="50" charset="-127"/>
              </a:defRPr>
            </a:lvl7pPr>
            <a:lvl8pPr marL="3409455" indent="-227297" algn="r" eaLnBrk="0" fontAlgn="base" hangingPunct="0">
              <a:spcBef>
                <a:spcPct val="0"/>
              </a:spcBef>
              <a:spcAft>
                <a:spcPct val="0"/>
              </a:spcAft>
              <a:defRPr kumimoji="1" sz="1400">
                <a:solidFill>
                  <a:schemeClr val="tx1"/>
                </a:solidFill>
                <a:latin typeface="Times New Roman" panose="02020603050405020304" pitchFamily="18" charset="0"/>
                <a:ea typeface="굴림" panose="020B0600000101010101" pitchFamily="50" charset="-127"/>
              </a:defRPr>
            </a:lvl8pPr>
            <a:lvl9pPr marL="3864049" indent="-227297" algn="r" eaLnBrk="0" fontAlgn="base" hangingPunct="0">
              <a:spcBef>
                <a:spcPct val="0"/>
              </a:spcBef>
              <a:spcAft>
                <a:spcPct val="0"/>
              </a:spcAft>
              <a:defRPr kumimoji="1" sz="1400">
                <a:solidFill>
                  <a:schemeClr val="tx1"/>
                </a:solidFill>
                <a:latin typeface="Times New Roman" panose="02020603050405020304" pitchFamily="18" charset="0"/>
                <a:ea typeface="굴림" panose="020B0600000101010101" pitchFamily="50" charset="-127"/>
              </a:defRPr>
            </a:lvl9pPr>
          </a:lstStyle>
          <a:p>
            <a:pPr eaLnBrk="1" hangingPunct="1"/>
            <a:fld id="{1D69C200-A0C0-420F-9286-04E6227E3B0D}" type="slidenum">
              <a:rPr lang="en-US" altLang="ko-KR" sz="1200"/>
              <a:pPr eaLnBrk="1" hangingPunct="1"/>
              <a:t>10</a:t>
            </a:fld>
            <a:endParaRPr lang="en-US" altLang="ko-KR" sz="1200"/>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ko-KR" altLang="ko-KR">
              <a:ea typeface="굴림" panose="020B0600000101010101" pitchFamily="50" charset="-127"/>
            </a:endParaRPr>
          </a:p>
        </p:txBody>
      </p:sp>
    </p:spTree>
    <p:extLst>
      <p:ext uri="{BB962C8B-B14F-4D97-AF65-F5344CB8AC3E}">
        <p14:creationId xmlns:p14="http://schemas.microsoft.com/office/powerpoint/2010/main" val="10085467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400">
                <a:solidFill>
                  <a:schemeClr val="tx1"/>
                </a:solidFill>
                <a:latin typeface="Times New Roman" panose="02020603050405020304" pitchFamily="18" charset="0"/>
                <a:ea typeface="굴림" panose="020B0600000101010101" pitchFamily="50" charset="-127"/>
              </a:defRPr>
            </a:lvl1pPr>
            <a:lvl2pPr marL="738715" indent="-284121" eaLnBrk="0" hangingPunct="0">
              <a:defRPr kumimoji="1" sz="1400">
                <a:solidFill>
                  <a:schemeClr val="tx1"/>
                </a:solidFill>
                <a:latin typeface="Times New Roman" panose="02020603050405020304" pitchFamily="18" charset="0"/>
                <a:ea typeface="굴림" panose="020B0600000101010101" pitchFamily="50" charset="-127"/>
              </a:defRPr>
            </a:lvl2pPr>
            <a:lvl3pPr marL="1136485" indent="-227297" eaLnBrk="0" hangingPunct="0">
              <a:defRPr kumimoji="1" sz="1400">
                <a:solidFill>
                  <a:schemeClr val="tx1"/>
                </a:solidFill>
                <a:latin typeface="Times New Roman" panose="02020603050405020304" pitchFamily="18" charset="0"/>
                <a:ea typeface="굴림" panose="020B0600000101010101" pitchFamily="50" charset="-127"/>
              </a:defRPr>
            </a:lvl3pPr>
            <a:lvl4pPr marL="1591079" indent="-227297" eaLnBrk="0" hangingPunct="0">
              <a:defRPr kumimoji="1" sz="1400">
                <a:solidFill>
                  <a:schemeClr val="tx1"/>
                </a:solidFill>
                <a:latin typeface="Times New Roman" panose="02020603050405020304" pitchFamily="18" charset="0"/>
                <a:ea typeface="굴림" panose="020B0600000101010101" pitchFamily="50" charset="-127"/>
              </a:defRPr>
            </a:lvl4pPr>
            <a:lvl5pPr marL="2045673" indent="-227297" eaLnBrk="0" hangingPunct="0">
              <a:defRPr kumimoji="1" sz="1400">
                <a:solidFill>
                  <a:schemeClr val="tx1"/>
                </a:solidFill>
                <a:latin typeface="Times New Roman" panose="02020603050405020304" pitchFamily="18" charset="0"/>
                <a:ea typeface="굴림" panose="020B0600000101010101" pitchFamily="50" charset="-127"/>
              </a:defRPr>
            </a:lvl5pPr>
            <a:lvl6pPr marL="2500267" indent="-227297" algn="r" eaLnBrk="0" fontAlgn="base" hangingPunct="0">
              <a:spcBef>
                <a:spcPct val="0"/>
              </a:spcBef>
              <a:spcAft>
                <a:spcPct val="0"/>
              </a:spcAft>
              <a:defRPr kumimoji="1" sz="1400">
                <a:solidFill>
                  <a:schemeClr val="tx1"/>
                </a:solidFill>
                <a:latin typeface="Times New Roman" panose="02020603050405020304" pitchFamily="18" charset="0"/>
                <a:ea typeface="굴림" panose="020B0600000101010101" pitchFamily="50" charset="-127"/>
              </a:defRPr>
            </a:lvl6pPr>
            <a:lvl7pPr marL="2954861" indent="-227297" algn="r" eaLnBrk="0" fontAlgn="base" hangingPunct="0">
              <a:spcBef>
                <a:spcPct val="0"/>
              </a:spcBef>
              <a:spcAft>
                <a:spcPct val="0"/>
              </a:spcAft>
              <a:defRPr kumimoji="1" sz="1400">
                <a:solidFill>
                  <a:schemeClr val="tx1"/>
                </a:solidFill>
                <a:latin typeface="Times New Roman" panose="02020603050405020304" pitchFamily="18" charset="0"/>
                <a:ea typeface="굴림" panose="020B0600000101010101" pitchFamily="50" charset="-127"/>
              </a:defRPr>
            </a:lvl7pPr>
            <a:lvl8pPr marL="3409455" indent="-227297" algn="r" eaLnBrk="0" fontAlgn="base" hangingPunct="0">
              <a:spcBef>
                <a:spcPct val="0"/>
              </a:spcBef>
              <a:spcAft>
                <a:spcPct val="0"/>
              </a:spcAft>
              <a:defRPr kumimoji="1" sz="1400">
                <a:solidFill>
                  <a:schemeClr val="tx1"/>
                </a:solidFill>
                <a:latin typeface="Times New Roman" panose="02020603050405020304" pitchFamily="18" charset="0"/>
                <a:ea typeface="굴림" panose="020B0600000101010101" pitchFamily="50" charset="-127"/>
              </a:defRPr>
            </a:lvl8pPr>
            <a:lvl9pPr marL="3864049" indent="-227297" algn="r" eaLnBrk="0" fontAlgn="base" hangingPunct="0">
              <a:spcBef>
                <a:spcPct val="0"/>
              </a:spcBef>
              <a:spcAft>
                <a:spcPct val="0"/>
              </a:spcAft>
              <a:defRPr kumimoji="1" sz="1400">
                <a:solidFill>
                  <a:schemeClr val="tx1"/>
                </a:solidFill>
                <a:latin typeface="Times New Roman" panose="02020603050405020304" pitchFamily="18" charset="0"/>
                <a:ea typeface="굴림" panose="020B0600000101010101" pitchFamily="50" charset="-127"/>
              </a:defRPr>
            </a:lvl9pPr>
          </a:lstStyle>
          <a:p>
            <a:pPr eaLnBrk="1" hangingPunct="1"/>
            <a:fld id="{BBAA0163-B2BF-40CC-8033-9B3F747DDC0B}" type="slidenum">
              <a:rPr lang="en-US" altLang="ko-KR" sz="1200"/>
              <a:pPr eaLnBrk="1" hangingPunct="1"/>
              <a:t>2</a:t>
            </a:fld>
            <a:endParaRPr lang="en-US" altLang="ko-KR" sz="1200"/>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ko-KR" altLang="ko-KR">
              <a:ea typeface="굴림" panose="020B0600000101010101" pitchFamily="50" charset="-127"/>
            </a:endParaRPr>
          </a:p>
        </p:txBody>
      </p:sp>
    </p:spTree>
    <p:extLst>
      <p:ext uri="{BB962C8B-B14F-4D97-AF65-F5344CB8AC3E}">
        <p14:creationId xmlns:p14="http://schemas.microsoft.com/office/powerpoint/2010/main" val="29786162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txBox="1">
            <a:spLocks noGrp="1"/>
          </p:cNvSpPr>
          <p:nvPr>
            <p:ph type="sldNum" idx="12"/>
          </p:nvPr>
        </p:nvSpPr>
        <p:spPr>
          <a:xfrm>
            <a:off x="3818969" y="9377317"/>
            <a:ext cx="2921582" cy="495347"/>
          </a:xfrm>
          <a:prstGeom prst="rect">
            <a:avLst/>
          </a:prstGeom>
          <a:noFill/>
          <a:ln>
            <a:noFill/>
          </a:ln>
        </p:spPr>
        <p:txBody>
          <a:bodyPr lIns="91500" tIns="45750" rIns="91500" bIns="45750" anchor="b" anchorCtr="0">
            <a:noAutofit/>
          </a:bodyPr>
          <a:lstStyle/>
          <a:p>
            <a:pPr>
              <a:buSzPct val="25000"/>
            </a:pPr>
            <a:fld id="{00000000-1234-1234-1234-123412341234}" type="slidenum">
              <a:rPr lang="en-US">
                <a:solidFill>
                  <a:prstClr val="black"/>
                </a:solidFill>
              </a:rPr>
              <a:pPr>
                <a:buSzPct val="25000"/>
              </a:pPr>
              <a:t>3</a:t>
            </a:fld>
            <a:endParaRPr lang="en-US">
              <a:solidFill>
                <a:prstClr val="black"/>
              </a:solidFill>
            </a:endParaRPr>
          </a:p>
        </p:txBody>
      </p:sp>
      <p:sp>
        <p:nvSpPr>
          <p:cNvPr id="108" name="Shape 108"/>
          <p:cNvSpPr>
            <a:spLocks noGrp="1" noRot="1" noChangeAspect="1"/>
          </p:cNvSpPr>
          <p:nvPr>
            <p:ph type="sldImg" idx="2"/>
          </p:nvPr>
        </p:nvSpPr>
        <p:spPr>
          <a:xfrm>
            <a:off x="909638" y="744538"/>
            <a:ext cx="4964112" cy="3722687"/>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09" name="Shape 109"/>
          <p:cNvSpPr txBox="1">
            <a:spLocks noGrp="1"/>
          </p:cNvSpPr>
          <p:nvPr>
            <p:ph type="body" idx="1"/>
          </p:nvPr>
        </p:nvSpPr>
        <p:spPr>
          <a:xfrm>
            <a:off x="904875" y="4714875"/>
            <a:ext cx="4972049" cy="4467224"/>
          </a:xfrm>
          <a:prstGeom prst="rect">
            <a:avLst/>
          </a:prstGeom>
          <a:noFill/>
          <a:ln>
            <a:noFill/>
          </a:ln>
        </p:spPr>
        <p:txBody>
          <a:bodyPr lIns="91500" tIns="45750" rIns="91500" bIns="45750" anchor="t" anchorCtr="0">
            <a:noAutofit/>
          </a:bodyPr>
          <a:lstStyle/>
          <a:p>
            <a:pPr marL="0" marR="0" lvl="0" indent="0" algn="l" rtl="0">
              <a:spcBef>
                <a:spcPts val="0"/>
              </a:spcBef>
              <a:buSzPct val="25000"/>
              <a:buNone/>
            </a:pPr>
            <a:endParaRPr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40527824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Shape 115"/>
          <p:cNvSpPr txBox="1">
            <a:spLocks noGrp="1"/>
          </p:cNvSpPr>
          <p:nvPr>
            <p:ph type="sldNum" idx="12"/>
          </p:nvPr>
        </p:nvSpPr>
        <p:spPr>
          <a:xfrm>
            <a:off x="3818969" y="9377317"/>
            <a:ext cx="2921582" cy="495347"/>
          </a:xfrm>
          <a:prstGeom prst="rect">
            <a:avLst/>
          </a:prstGeom>
          <a:noFill/>
          <a:ln>
            <a:noFill/>
          </a:ln>
        </p:spPr>
        <p:txBody>
          <a:bodyPr lIns="91500" tIns="45750" rIns="91500" bIns="45750" anchor="b" anchorCtr="0">
            <a:noAutofit/>
          </a:bodyPr>
          <a:lstStyle/>
          <a:p>
            <a:pPr>
              <a:buSzPct val="25000"/>
            </a:pPr>
            <a:fld id="{00000000-1234-1234-1234-123412341234}" type="slidenum">
              <a:rPr lang="en-US">
                <a:solidFill>
                  <a:prstClr val="black"/>
                </a:solidFill>
              </a:rPr>
              <a:pPr>
                <a:buSzPct val="25000"/>
              </a:pPr>
              <a:t>4</a:t>
            </a:fld>
            <a:endParaRPr lang="en-US">
              <a:solidFill>
                <a:prstClr val="black"/>
              </a:solidFill>
            </a:endParaRPr>
          </a:p>
        </p:txBody>
      </p:sp>
      <p:sp>
        <p:nvSpPr>
          <p:cNvPr id="116" name="Shape 116"/>
          <p:cNvSpPr>
            <a:spLocks noGrp="1" noRot="1" noChangeAspect="1"/>
          </p:cNvSpPr>
          <p:nvPr>
            <p:ph type="sldImg" idx="2"/>
          </p:nvPr>
        </p:nvSpPr>
        <p:spPr>
          <a:xfrm>
            <a:off x="1150938" y="1235075"/>
            <a:ext cx="4440237" cy="3330575"/>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17" name="Shape 117"/>
          <p:cNvSpPr txBox="1">
            <a:spLocks noGrp="1"/>
          </p:cNvSpPr>
          <p:nvPr>
            <p:ph type="body" idx="1"/>
          </p:nvPr>
        </p:nvSpPr>
        <p:spPr>
          <a:xfrm>
            <a:off x="674212" y="4751219"/>
            <a:ext cx="5393689" cy="3887360"/>
          </a:xfrm>
          <a:prstGeom prst="rect">
            <a:avLst/>
          </a:prstGeom>
          <a:noFill/>
          <a:ln>
            <a:noFill/>
          </a:ln>
        </p:spPr>
        <p:txBody>
          <a:bodyPr lIns="91500" tIns="45750" rIns="91500" bIns="45750" anchor="t" anchorCtr="0">
            <a:noAutofit/>
          </a:bodyPr>
          <a:lstStyle/>
          <a:p>
            <a:pPr marL="0" marR="0" lvl="0" indent="0" algn="l" rtl="0">
              <a:spcBef>
                <a:spcPts val="0"/>
              </a:spcBef>
              <a:buSzPct val="25000"/>
              <a:buNone/>
            </a:pPr>
            <a:endParaRPr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2741182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Shape 124"/>
          <p:cNvSpPr txBox="1">
            <a:spLocks noGrp="1"/>
          </p:cNvSpPr>
          <p:nvPr>
            <p:ph type="sldNum" idx="12"/>
          </p:nvPr>
        </p:nvSpPr>
        <p:spPr>
          <a:xfrm>
            <a:off x="3818969" y="9377317"/>
            <a:ext cx="2921582" cy="495347"/>
          </a:xfrm>
          <a:prstGeom prst="rect">
            <a:avLst/>
          </a:prstGeom>
          <a:noFill/>
          <a:ln>
            <a:noFill/>
          </a:ln>
        </p:spPr>
        <p:txBody>
          <a:bodyPr lIns="91500" tIns="45750" rIns="91500" bIns="45750" anchor="b" anchorCtr="0">
            <a:noAutofit/>
          </a:bodyPr>
          <a:lstStyle/>
          <a:p>
            <a:pPr>
              <a:buSzPct val="25000"/>
            </a:pPr>
            <a:fld id="{00000000-1234-1234-1234-123412341234}" type="slidenum">
              <a:rPr lang="en-US">
                <a:solidFill>
                  <a:prstClr val="black"/>
                </a:solidFill>
              </a:rPr>
              <a:pPr>
                <a:buSzPct val="25000"/>
              </a:pPr>
              <a:t>5</a:t>
            </a:fld>
            <a:endParaRPr lang="en-US">
              <a:solidFill>
                <a:prstClr val="black"/>
              </a:solidFill>
            </a:endParaRPr>
          </a:p>
        </p:txBody>
      </p:sp>
      <p:sp>
        <p:nvSpPr>
          <p:cNvPr id="125" name="Shape 125"/>
          <p:cNvSpPr>
            <a:spLocks noGrp="1" noRot="1" noChangeAspect="1"/>
          </p:cNvSpPr>
          <p:nvPr>
            <p:ph type="sldImg" idx="2"/>
          </p:nvPr>
        </p:nvSpPr>
        <p:spPr>
          <a:xfrm>
            <a:off x="909638" y="744538"/>
            <a:ext cx="4964112" cy="3722687"/>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26" name="Shape 126"/>
          <p:cNvSpPr txBox="1">
            <a:spLocks noGrp="1"/>
          </p:cNvSpPr>
          <p:nvPr>
            <p:ph type="body" idx="1"/>
          </p:nvPr>
        </p:nvSpPr>
        <p:spPr>
          <a:xfrm>
            <a:off x="904875" y="4714875"/>
            <a:ext cx="4972049" cy="4467224"/>
          </a:xfrm>
          <a:prstGeom prst="rect">
            <a:avLst/>
          </a:prstGeom>
          <a:noFill/>
          <a:ln>
            <a:noFill/>
          </a:ln>
        </p:spPr>
        <p:txBody>
          <a:bodyPr lIns="91500" tIns="45750" rIns="91500" bIns="45750" anchor="t" anchorCtr="0">
            <a:noAutofit/>
          </a:bodyPr>
          <a:lstStyle/>
          <a:p>
            <a:pPr marL="0" marR="0" lvl="0" indent="0" algn="l" rtl="0">
              <a:spcBef>
                <a:spcPts val="0"/>
              </a:spcBef>
              <a:buSzPct val="25000"/>
              <a:buNone/>
            </a:pPr>
            <a:endParaRPr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35189490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400">
                <a:solidFill>
                  <a:schemeClr val="tx1"/>
                </a:solidFill>
                <a:latin typeface="Times New Roman" panose="02020603050405020304" pitchFamily="18" charset="0"/>
                <a:ea typeface="굴림" panose="020B0600000101010101" pitchFamily="50" charset="-127"/>
              </a:defRPr>
            </a:lvl1pPr>
            <a:lvl2pPr marL="738715" indent="-284121" eaLnBrk="0" hangingPunct="0">
              <a:defRPr kumimoji="1" sz="1400">
                <a:solidFill>
                  <a:schemeClr val="tx1"/>
                </a:solidFill>
                <a:latin typeface="Times New Roman" panose="02020603050405020304" pitchFamily="18" charset="0"/>
                <a:ea typeface="굴림" panose="020B0600000101010101" pitchFamily="50" charset="-127"/>
              </a:defRPr>
            </a:lvl2pPr>
            <a:lvl3pPr marL="1136485" indent="-227297" eaLnBrk="0" hangingPunct="0">
              <a:defRPr kumimoji="1" sz="1400">
                <a:solidFill>
                  <a:schemeClr val="tx1"/>
                </a:solidFill>
                <a:latin typeface="Times New Roman" panose="02020603050405020304" pitchFamily="18" charset="0"/>
                <a:ea typeface="굴림" panose="020B0600000101010101" pitchFamily="50" charset="-127"/>
              </a:defRPr>
            </a:lvl3pPr>
            <a:lvl4pPr marL="1591079" indent="-227297" eaLnBrk="0" hangingPunct="0">
              <a:defRPr kumimoji="1" sz="1400">
                <a:solidFill>
                  <a:schemeClr val="tx1"/>
                </a:solidFill>
                <a:latin typeface="Times New Roman" panose="02020603050405020304" pitchFamily="18" charset="0"/>
                <a:ea typeface="굴림" panose="020B0600000101010101" pitchFamily="50" charset="-127"/>
              </a:defRPr>
            </a:lvl4pPr>
            <a:lvl5pPr marL="2045673" indent="-227297" eaLnBrk="0" hangingPunct="0">
              <a:defRPr kumimoji="1" sz="1400">
                <a:solidFill>
                  <a:schemeClr val="tx1"/>
                </a:solidFill>
                <a:latin typeface="Times New Roman" panose="02020603050405020304" pitchFamily="18" charset="0"/>
                <a:ea typeface="굴림" panose="020B0600000101010101" pitchFamily="50" charset="-127"/>
              </a:defRPr>
            </a:lvl5pPr>
            <a:lvl6pPr marL="2500267" indent="-227297" algn="r" eaLnBrk="0" fontAlgn="base" hangingPunct="0">
              <a:spcBef>
                <a:spcPct val="0"/>
              </a:spcBef>
              <a:spcAft>
                <a:spcPct val="0"/>
              </a:spcAft>
              <a:defRPr kumimoji="1" sz="1400">
                <a:solidFill>
                  <a:schemeClr val="tx1"/>
                </a:solidFill>
                <a:latin typeface="Times New Roman" panose="02020603050405020304" pitchFamily="18" charset="0"/>
                <a:ea typeface="굴림" panose="020B0600000101010101" pitchFamily="50" charset="-127"/>
              </a:defRPr>
            </a:lvl6pPr>
            <a:lvl7pPr marL="2954861" indent="-227297" algn="r" eaLnBrk="0" fontAlgn="base" hangingPunct="0">
              <a:spcBef>
                <a:spcPct val="0"/>
              </a:spcBef>
              <a:spcAft>
                <a:spcPct val="0"/>
              </a:spcAft>
              <a:defRPr kumimoji="1" sz="1400">
                <a:solidFill>
                  <a:schemeClr val="tx1"/>
                </a:solidFill>
                <a:latin typeface="Times New Roman" panose="02020603050405020304" pitchFamily="18" charset="0"/>
                <a:ea typeface="굴림" panose="020B0600000101010101" pitchFamily="50" charset="-127"/>
              </a:defRPr>
            </a:lvl7pPr>
            <a:lvl8pPr marL="3409455" indent="-227297" algn="r" eaLnBrk="0" fontAlgn="base" hangingPunct="0">
              <a:spcBef>
                <a:spcPct val="0"/>
              </a:spcBef>
              <a:spcAft>
                <a:spcPct val="0"/>
              </a:spcAft>
              <a:defRPr kumimoji="1" sz="1400">
                <a:solidFill>
                  <a:schemeClr val="tx1"/>
                </a:solidFill>
                <a:latin typeface="Times New Roman" panose="02020603050405020304" pitchFamily="18" charset="0"/>
                <a:ea typeface="굴림" panose="020B0600000101010101" pitchFamily="50" charset="-127"/>
              </a:defRPr>
            </a:lvl8pPr>
            <a:lvl9pPr marL="3864049" indent="-227297" algn="r" eaLnBrk="0" fontAlgn="base" hangingPunct="0">
              <a:spcBef>
                <a:spcPct val="0"/>
              </a:spcBef>
              <a:spcAft>
                <a:spcPct val="0"/>
              </a:spcAft>
              <a:defRPr kumimoji="1" sz="1400">
                <a:solidFill>
                  <a:schemeClr val="tx1"/>
                </a:solidFill>
                <a:latin typeface="Times New Roman" panose="02020603050405020304" pitchFamily="18" charset="0"/>
                <a:ea typeface="굴림" panose="020B0600000101010101" pitchFamily="50" charset="-127"/>
              </a:defRPr>
            </a:lvl9pPr>
          </a:lstStyle>
          <a:p>
            <a:pPr eaLnBrk="1" hangingPunct="1"/>
            <a:fld id="{5D2E0CA5-2C7F-4A43-B6E9-009DAE44685A}" type="slidenum">
              <a:rPr lang="en-US" altLang="ko-KR" sz="1200"/>
              <a:pPr eaLnBrk="1" hangingPunct="1"/>
              <a:t>6</a:t>
            </a:fld>
            <a:endParaRPr lang="en-US" altLang="ko-KR" sz="1200"/>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ko-KR" altLang="ko-KR">
              <a:ea typeface="굴림" panose="020B0600000101010101" pitchFamily="50" charset="-127"/>
            </a:endParaRPr>
          </a:p>
        </p:txBody>
      </p:sp>
    </p:spTree>
    <p:extLst>
      <p:ext uri="{BB962C8B-B14F-4D97-AF65-F5344CB8AC3E}">
        <p14:creationId xmlns:p14="http://schemas.microsoft.com/office/powerpoint/2010/main" val="11481283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400">
                <a:solidFill>
                  <a:schemeClr val="tx1"/>
                </a:solidFill>
                <a:latin typeface="Times New Roman" panose="02020603050405020304" pitchFamily="18" charset="0"/>
                <a:ea typeface="굴림" panose="020B0600000101010101" pitchFamily="50" charset="-127"/>
              </a:defRPr>
            </a:lvl1pPr>
            <a:lvl2pPr marL="738715" indent="-284121" eaLnBrk="0" hangingPunct="0">
              <a:defRPr kumimoji="1" sz="1400">
                <a:solidFill>
                  <a:schemeClr val="tx1"/>
                </a:solidFill>
                <a:latin typeface="Times New Roman" panose="02020603050405020304" pitchFamily="18" charset="0"/>
                <a:ea typeface="굴림" panose="020B0600000101010101" pitchFamily="50" charset="-127"/>
              </a:defRPr>
            </a:lvl2pPr>
            <a:lvl3pPr marL="1136485" indent="-227297" eaLnBrk="0" hangingPunct="0">
              <a:defRPr kumimoji="1" sz="1400">
                <a:solidFill>
                  <a:schemeClr val="tx1"/>
                </a:solidFill>
                <a:latin typeface="Times New Roman" panose="02020603050405020304" pitchFamily="18" charset="0"/>
                <a:ea typeface="굴림" panose="020B0600000101010101" pitchFamily="50" charset="-127"/>
              </a:defRPr>
            </a:lvl3pPr>
            <a:lvl4pPr marL="1591079" indent="-227297" eaLnBrk="0" hangingPunct="0">
              <a:defRPr kumimoji="1" sz="1400">
                <a:solidFill>
                  <a:schemeClr val="tx1"/>
                </a:solidFill>
                <a:latin typeface="Times New Roman" panose="02020603050405020304" pitchFamily="18" charset="0"/>
                <a:ea typeface="굴림" panose="020B0600000101010101" pitchFamily="50" charset="-127"/>
              </a:defRPr>
            </a:lvl4pPr>
            <a:lvl5pPr marL="2045673" indent="-227297" eaLnBrk="0" hangingPunct="0">
              <a:defRPr kumimoji="1" sz="1400">
                <a:solidFill>
                  <a:schemeClr val="tx1"/>
                </a:solidFill>
                <a:latin typeface="Times New Roman" panose="02020603050405020304" pitchFamily="18" charset="0"/>
                <a:ea typeface="굴림" panose="020B0600000101010101" pitchFamily="50" charset="-127"/>
              </a:defRPr>
            </a:lvl5pPr>
            <a:lvl6pPr marL="2500267" indent="-227297" algn="r" eaLnBrk="0" fontAlgn="base" hangingPunct="0">
              <a:spcBef>
                <a:spcPct val="0"/>
              </a:spcBef>
              <a:spcAft>
                <a:spcPct val="0"/>
              </a:spcAft>
              <a:defRPr kumimoji="1" sz="1400">
                <a:solidFill>
                  <a:schemeClr val="tx1"/>
                </a:solidFill>
                <a:latin typeface="Times New Roman" panose="02020603050405020304" pitchFamily="18" charset="0"/>
                <a:ea typeface="굴림" panose="020B0600000101010101" pitchFamily="50" charset="-127"/>
              </a:defRPr>
            </a:lvl6pPr>
            <a:lvl7pPr marL="2954861" indent="-227297" algn="r" eaLnBrk="0" fontAlgn="base" hangingPunct="0">
              <a:spcBef>
                <a:spcPct val="0"/>
              </a:spcBef>
              <a:spcAft>
                <a:spcPct val="0"/>
              </a:spcAft>
              <a:defRPr kumimoji="1" sz="1400">
                <a:solidFill>
                  <a:schemeClr val="tx1"/>
                </a:solidFill>
                <a:latin typeface="Times New Roman" panose="02020603050405020304" pitchFamily="18" charset="0"/>
                <a:ea typeface="굴림" panose="020B0600000101010101" pitchFamily="50" charset="-127"/>
              </a:defRPr>
            </a:lvl7pPr>
            <a:lvl8pPr marL="3409455" indent="-227297" algn="r" eaLnBrk="0" fontAlgn="base" hangingPunct="0">
              <a:spcBef>
                <a:spcPct val="0"/>
              </a:spcBef>
              <a:spcAft>
                <a:spcPct val="0"/>
              </a:spcAft>
              <a:defRPr kumimoji="1" sz="1400">
                <a:solidFill>
                  <a:schemeClr val="tx1"/>
                </a:solidFill>
                <a:latin typeface="Times New Roman" panose="02020603050405020304" pitchFamily="18" charset="0"/>
                <a:ea typeface="굴림" panose="020B0600000101010101" pitchFamily="50" charset="-127"/>
              </a:defRPr>
            </a:lvl8pPr>
            <a:lvl9pPr marL="3864049" indent="-227297" algn="r" eaLnBrk="0" fontAlgn="base" hangingPunct="0">
              <a:spcBef>
                <a:spcPct val="0"/>
              </a:spcBef>
              <a:spcAft>
                <a:spcPct val="0"/>
              </a:spcAft>
              <a:defRPr kumimoji="1" sz="1400">
                <a:solidFill>
                  <a:schemeClr val="tx1"/>
                </a:solidFill>
                <a:latin typeface="Times New Roman" panose="02020603050405020304" pitchFamily="18" charset="0"/>
                <a:ea typeface="굴림" panose="020B0600000101010101" pitchFamily="50" charset="-127"/>
              </a:defRPr>
            </a:lvl9pPr>
          </a:lstStyle>
          <a:p>
            <a:pPr eaLnBrk="1" hangingPunct="1"/>
            <a:fld id="{9CF50E9D-D2A7-4E76-A5BA-5C3CC22D51C7}" type="slidenum">
              <a:rPr lang="en-US" altLang="ko-KR" sz="1200"/>
              <a:pPr eaLnBrk="1" hangingPunct="1"/>
              <a:t>7</a:t>
            </a:fld>
            <a:endParaRPr lang="en-US" altLang="ko-KR" sz="1200"/>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ko-KR" altLang="ko-KR">
              <a:ea typeface="굴림" panose="020B0600000101010101" pitchFamily="50" charset="-127"/>
            </a:endParaRPr>
          </a:p>
        </p:txBody>
      </p:sp>
    </p:spTree>
    <p:extLst>
      <p:ext uri="{BB962C8B-B14F-4D97-AF65-F5344CB8AC3E}">
        <p14:creationId xmlns:p14="http://schemas.microsoft.com/office/powerpoint/2010/main" val="24038832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400">
                <a:solidFill>
                  <a:schemeClr val="tx1"/>
                </a:solidFill>
                <a:latin typeface="Times New Roman" panose="02020603050405020304" pitchFamily="18" charset="0"/>
                <a:ea typeface="굴림" panose="020B0600000101010101" pitchFamily="50" charset="-127"/>
              </a:defRPr>
            </a:lvl1pPr>
            <a:lvl2pPr marL="738715" indent="-284121" eaLnBrk="0" hangingPunct="0">
              <a:defRPr kumimoji="1" sz="1400">
                <a:solidFill>
                  <a:schemeClr val="tx1"/>
                </a:solidFill>
                <a:latin typeface="Times New Roman" panose="02020603050405020304" pitchFamily="18" charset="0"/>
                <a:ea typeface="굴림" panose="020B0600000101010101" pitchFamily="50" charset="-127"/>
              </a:defRPr>
            </a:lvl2pPr>
            <a:lvl3pPr marL="1136485" indent="-227297" eaLnBrk="0" hangingPunct="0">
              <a:defRPr kumimoji="1" sz="1400">
                <a:solidFill>
                  <a:schemeClr val="tx1"/>
                </a:solidFill>
                <a:latin typeface="Times New Roman" panose="02020603050405020304" pitchFamily="18" charset="0"/>
                <a:ea typeface="굴림" panose="020B0600000101010101" pitchFamily="50" charset="-127"/>
              </a:defRPr>
            </a:lvl3pPr>
            <a:lvl4pPr marL="1591079" indent="-227297" eaLnBrk="0" hangingPunct="0">
              <a:defRPr kumimoji="1" sz="1400">
                <a:solidFill>
                  <a:schemeClr val="tx1"/>
                </a:solidFill>
                <a:latin typeface="Times New Roman" panose="02020603050405020304" pitchFamily="18" charset="0"/>
                <a:ea typeface="굴림" panose="020B0600000101010101" pitchFamily="50" charset="-127"/>
              </a:defRPr>
            </a:lvl4pPr>
            <a:lvl5pPr marL="2045673" indent="-227297" eaLnBrk="0" hangingPunct="0">
              <a:defRPr kumimoji="1" sz="1400">
                <a:solidFill>
                  <a:schemeClr val="tx1"/>
                </a:solidFill>
                <a:latin typeface="Times New Roman" panose="02020603050405020304" pitchFamily="18" charset="0"/>
                <a:ea typeface="굴림" panose="020B0600000101010101" pitchFamily="50" charset="-127"/>
              </a:defRPr>
            </a:lvl5pPr>
            <a:lvl6pPr marL="2500267" indent="-227297" algn="r" eaLnBrk="0" fontAlgn="base" hangingPunct="0">
              <a:spcBef>
                <a:spcPct val="0"/>
              </a:spcBef>
              <a:spcAft>
                <a:spcPct val="0"/>
              </a:spcAft>
              <a:defRPr kumimoji="1" sz="1400">
                <a:solidFill>
                  <a:schemeClr val="tx1"/>
                </a:solidFill>
                <a:latin typeface="Times New Roman" panose="02020603050405020304" pitchFamily="18" charset="0"/>
                <a:ea typeface="굴림" panose="020B0600000101010101" pitchFamily="50" charset="-127"/>
              </a:defRPr>
            </a:lvl6pPr>
            <a:lvl7pPr marL="2954861" indent="-227297" algn="r" eaLnBrk="0" fontAlgn="base" hangingPunct="0">
              <a:spcBef>
                <a:spcPct val="0"/>
              </a:spcBef>
              <a:spcAft>
                <a:spcPct val="0"/>
              </a:spcAft>
              <a:defRPr kumimoji="1" sz="1400">
                <a:solidFill>
                  <a:schemeClr val="tx1"/>
                </a:solidFill>
                <a:latin typeface="Times New Roman" panose="02020603050405020304" pitchFamily="18" charset="0"/>
                <a:ea typeface="굴림" panose="020B0600000101010101" pitchFamily="50" charset="-127"/>
              </a:defRPr>
            </a:lvl7pPr>
            <a:lvl8pPr marL="3409455" indent="-227297" algn="r" eaLnBrk="0" fontAlgn="base" hangingPunct="0">
              <a:spcBef>
                <a:spcPct val="0"/>
              </a:spcBef>
              <a:spcAft>
                <a:spcPct val="0"/>
              </a:spcAft>
              <a:defRPr kumimoji="1" sz="1400">
                <a:solidFill>
                  <a:schemeClr val="tx1"/>
                </a:solidFill>
                <a:latin typeface="Times New Roman" panose="02020603050405020304" pitchFamily="18" charset="0"/>
                <a:ea typeface="굴림" panose="020B0600000101010101" pitchFamily="50" charset="-127"/>
              </a:defRPr>
            </a:lvl8pPr>
            <a:lvl9pPr marL="3864049" indent="-227297" algn="r" eaLnBrk="0" fontAlgn="base" hangingPunct="0">
              <a:spcBef>
                <a:spcPct val="0"/>
              </a:spcBef>
              <a:spcAft>
                <a:spcPct val="0"/>
              </a:spcAft>
              <a:defRPr kumimoji="1" sz="1400">
                <a:solidFill>
                  <a:schemeClr val="tx1"/>
                </a:solidFill>
                <a:latin typeface="Times New Roman" panose="02020603050405020304" pitchFamily="18" charset="0"/>
                <a:ea typeface="굴림" panose="020B0600000101010101" pitchFamily="50" charset="-127"/>
              </a:defRPr>
            </a:lvl9pPr>
          </a:lstStyle>
          <a:p>
            <a:pPr eaLnBrk="1" hangingPunct="1"/>
            <a:fld id="{9CF50E9D-D2A7-4E76-A5BA-5C3CC22D51C7}" type="slidenum">
              <a:rPr lang="en-US" altLang="ko-KR" sz="1200"/>
              <a:pPr eaLnBrk="1" hangingPunct="1"/>
              <a:t>8</a:t>
            </a:fld>
            <a:endParaRPr lang="en-US" altLang="ko-KR" sz="1200"/>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ko-KR" altLang="ko-KR">
              <a:ea typeface="굴림" panose="020B0600000101010101" pitchFamily="50" charset="-127"/>
            </a:endParaRPr>
          </a:p>
        </p:txBody>
      </p:sp>
    </p:spTree>
    <p:extLst>
      <p:ext uri="{BB962C8B-B14F-4D97-AF65-F5344CB8AC3E}">
        <p14:creationId xmlns:p14="http://schemas.microsoft.com/office/powerpoint/2010/main" val="15062626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400">
                <a:solidFill>
                  <a:schemeClr val="tx1"/>
                </a:solidFill>
                <a:latin typeface="Times New Roman" panose="02020603050405020304" pitchFamily="18" charset="0"/>
                <a:ea typeface="굴림" panose="020B0600000101010101" pitchFamily="50" charset="-127"/>
              </a:defRPr>
            </a:lvl1pPr>
            <a:lvl2pPr marL="738715" indent="-284121" eaLnBrk="0" hangingPunct="0">
              <a:defRPr kumimoji="1" sz="1400">
                <a:solidFill>
                  <a:schemeClr val="tx1"/>
                </a:solidFill>
                <a:latin typeface="Times New Roman" panose="02020603050405020304" pitchFamily="18" charset="0"/>
                <a:ea typeface="굴림" panose="020B0600000101010101" pitchFamily="50" charset="-127"/>
              </a:defRPr>
            </a:lvl2pPr>
            <a:lvl3pPr marL="1136485" indent="-227297" eaLnBrk="0" hangingPunct="0">
              <a:defRPr kumimoji="1" sz="1400">
                <a:solidFill>
                  <a:schemeClr val="tx1"/>
                </a:solidFill>
                <a:latin typeface="Times New Roman" panose="02020603050405020304" pitchFamily="18" charset="0"/>
                <a:ea typeface="굴림" panose="020B0600000101010101" pitchFamily="50" charset="-127"/>
              </a:defRPr>
            </a:lvl3pPr>
            <a:lvl4pPr marL="1591079" indent="-227297" eaLnBrk="0" hangingPunct="0">
              <a:defRPr kumimoji="1" sz="1400">
                <a:solidFill>
                  <a:schemeClr val="tx1"/>
                </a:solidFill>
                <a:latin typeface="Times New Roman" panose="02020603050405020304" pitchFamily="18" charset="0"/>
                <a:ea typeface="굴림" panose="020B0600000101010101" pitchFamily="50" charset="-127"/>
              </a:defRPr>
            </a:lvl4pPr>
            <a:lvl5pPr marL="2045673" indent="-227297" eaLnBrk="0" hangingPunct="0">
              <a:defRPr kumimoji="1" sz="1400">
                <a:solidFill>
                  <a:schemeClr val="tx1"/>
                </a:solidFill>
                <a:latin typeface="Times New Roman" panose="02020603050405020304" pitchFamily="18" charset="0"/>
                <a:ea typeface="굴림" panose="020B0600000101010101" pitchFamily="50" charset="-127"/>
              </a:defRPr>
            </a:lvl5pPr>
            <a:lvl6pPr marL="2500267" indent="-227297" algn="r" eaLnBrk="0" fontAlgn="base" hangingPunct="0">
              <a:spcBef>
                <a:spcPct val="0"/>
              </a:spcBef>
              <a:spcAft>
                <a:spcPct val="0"/>
              </a:spcAft>
              <a:defRPr kumimoji="1" sz="1400">
                <a:solidFill>
                  <a:schemeClr val="tx1"/>
                </a:solidFill>
                <a:latin typeface="Times New Roman" panose="02020603050405020304" pitchFamily="18" charset="0"/>
                <a:ea typeface="굴림" panose="020B0600000101010101" pitchFamily="50" charset="-127"/>
              </a:defRPr>
            </a:lvl6pPr>
            <a:lvl7pPr marL="2954861" indent="-227297" algn="r" eaLnBrk="0" fontAlgn="base" hangingPunct="0">
              <a:spcBef>
                <a:spcPct val="0"/>
              </a:spcBef>
              <a:spcAft>
                <a:spcPct val="0"/>
              </a:spcAft>
              <a:defRPr kumimoji="1" sz="1400">
                <a:solidFill>
                  <a:schemeClr val="tx1"/>
                </a:solidFill>
                <a:latin typeface="Times New Roman" panose="02020603050405020304" pitchFamily="18" charset="0"/>
                <a:ea typeface="굴림" panose="020B0600000101010101" pitchFamily="50" charset="-127"/>
              </a:defRPr>
            </a:lvl7pPr>
            <a:lvl8pPr marL="3409455" indent="-227297" algn="r" eaLnBrk="0" fontAlgn="base" hangingPunct="0">
              <a:spcBef>
                <a:spcPct val="0"/>
              </a:spcBef>
              <a:spcAft>
                <a:spcPct val="0"/>
              </a:spcAft>
              <a:defRPr kumimoji="1" sz="1400">
                <a:solidFill>
                  <a:schemeClr val="tx1"/>
                </a:solidFill>
                <a:latin typeface="Times New Roman" panose="02020603050405020304" pitchFamily="18" charset="0"/>
                <a:ea typeface="굴림" panose="020B0600000101010101" pitchFamily="50" charset="-127"/>
              </a:defRPr>
            </a:lvl8pPr>
            <a:lvl9pPr marL="3864049" indent="-227297" algn="r" eaLnBrk="0" fontAlgn="base" hangingPunct="0">
              <a:spcBef>
                <a:spcPct val="0"/>
              </a:spcBef>
              <a:spcAft>
                <a:spcPct val="0"/>
              </a:spcAft>
              <a:defRPr kumimoji="1" sz="1400">
                <a:solidFill>
                  <a:schemeClr val="tx1"/>
                </a:solidFill>
                <a:latin typeface="Times New Roman" panose="02020603050405020304" pitchFamily="18" charset="0"/>
                <a:ea typeface="굴림" panose="020B0600000101010101" pitchFamily="50" charset="-127"/>
              </a:defRPr>
            </a:lvl9pPr>
          </a:lstStyle>
          <a:p>
            <a:pPr eaLnBrk="1" hangingPunct="1"/>
            <a:fld id="{1D69C200-A0C0-420F-9286-04E6227E3B0D}" type="slidenum">
              <a:rPr lang="en-US" altLang="ko-KR" sz="1200"/>
              <a:pPr eaLnBrk="1" hangingPunct="1"/>
              <a:t>9</a:t>
            </a:fld>
            <a:endParaRPr lang="en-US" altLang="ko-KR" sz="1200"/>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ko-KR" altLang="ko-KR">
              <a:ea typeface="굴림" panose="020B0600000101010101" pitchFamily="50" charset="-127"/>
            </a:endParaRPr>
          </a:p>
        </p:txBody>
      </p:sp>
    </p:spTree>
    <p:extLst>
      <p:ext uri="{BB962C8B-B14F-4D97-AF65-F5344CB8AC3E}">
        <p14:creationId xmlns:p14="http://schemas.microsoft.com/office/powerpoint/2010/main" val="5111175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1143000" y="1122363"/>
            <a:ext cx="6858000" cy="2387600"/>
          </a:xfrm>
        </p:spPr>
        <p:txBody>
          <a:bodyPr anchor="b"/>
          <a:lstStyle>
            <a:lvl1pPr algn="ctr">
              <a:defRPr sz="4500"/>
            </a:lvl1pPr>
          </a:lstStyle>
          <a:p>
            <a:r>
              <a:rPr lang="ko-KR" altLang="en-US"/>
              <a:t>마스터 제목 스타일 편집</a:t>
            </a:r>
          </a:p>
        </p:txBody>
      </p:sp>
      <p:sp>
        <p:nvSpPr>
          <p:cNvPr id="3" name="부제목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ko-KR" altLang="en-US"/>
              <a:t>클릭하여 마스터 부제목 스타일 편집</a:t>
            </a:r>
          </a:p>
        </p:txBody>
      </p:sp>
      <p:sp>
        <p:nvSpPr>
          <p:cNvPr id="4" name="날짜 개체 틀 3"/>
          <p:cNvSpPr>
            <a:spLocks noGrp="1"/>
          </p:cNvSpPr>
          <p:nvPr>
            <p:ph type="dt" sz="half" idx="10"/>
          </p:nvPr>
        </p:nvSpPr>
        <p:spPr/>
        <p:txBody>
          <a:bodyPr/>
          <a:lstStyle/>
          <a:p>
            <a:pPr>
              <a:defRPr/>
            </a:pPr>
            <a:endParaRPr lang="ko-KR" altLang="ko-KR"/>
          </a:p>
        </p:txBody>
      </p:sp>
      <p:sp>
        <p:nvSpPr>
          <p:cNvPr id="5" name="바닥글 개체 틀 4"/>
          <p:cNvSpPr>
            <a:spLocks noGrp="1"/>
          </p:cNvSpPr>
          <p:nvPr>
            <p:ph type="ftr" sz="quarter" idx="11"/>
          </p:nvPr>
        </p:nvSpPr>
        <p:spPr/>
        <p:txBody>
          <a:bodyPr/>
          <a:lstStyle/>
          <a:p>
            <a:pPr>
              <a:defRPr/>
            </a:pPr>
            <a:endParaRPr lang="en-US" altLang="ko-KR"/>
          </a:p>
        </p:txBody>
      </p:sp>
      <p:sp>
        <p:nvSpPr>
          <p:cNvPr id="6" name="슬라이드 번호 개체 틀 5"/>
          <p:cNvSpPr>
            <a:spLocks noGrp="1"/>
          </p:cNvSpPr>
          <p:nvPr>
            <p:ph type="sldNum" sz="quarter" idx="12"/>
          </p:nvPr>
        </p:nvSpPr>
        <p:spPr/>
        <p:txBody>
          <a:bodyPr/>
          <a:lstStyle/>
          <a:p>
            <a:fld id="{CD765FAE-B4A9-4C60-9693-5587A7BE51A3}" type="slidenum">
              <a:rPr lang="en-US" altLang="ko-KR" smtClean="0"/>
              <a:pPr/>
              <a:t>‹#›</a:t>
            </a:fld>
            <a:endParaRPr lang="en-US" altLang="ko-KR"/>
          </a:p>
        </p:txBody>
      </p:sp>
    </p:spTree>
    <p:extLst>
      <p:ext uri="{BB962C8B-B14F-4D97-AF65-F5344CB8AC3E}">
        <p14:creationId xmlns:p14="http://schemas.microsoft.com/office/powerpoint/2010/main" val="11710302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a:t>마스터 제목 스타일 편집</a:t>
            </a:r>
          </a:p>
        </p:txBody>
      </p:sp>
      <p:sp>
        <p:nvSpPr>
          <p:cNvPr id="3" name="내용 개체 틀 2"/>
          <p:cNvSpPr>
            <a:spLocks noGrp="1"/>
          </p:cNvSpPr>
          <p:nvPr>
            <p:ph idx="1"/>
          </p:nvPr>
        </p:nvSpPr>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날짜 개체 틀 3"/>
          <p:cNvSpPr>
            <a:spLocks noGrp="1"/>
          </p:cNvSpPr>
          <p:nvPr>
            <p:ph type="dt" sz="half" idx="10"/>
          </p:nvPr>
        </p:nvSpPr>
        <p:spPr/>
        <p:txBody>
          <a:bodyPr/>
          <a:lstStyle/>
          <a:p>
            <a:pPr>
              <a:defRPr/>
            </a:pPr>
            <a:endParaRPr lang="ko-KR" altLang="ko-KR"/>
          </a:p>
        </p:txBody>
      </p:sp>
      <p:sp>
        <p:nvSpPr>
          <p:cNvPr id="5" name="바닥글 개체 틀 4"/>
          <p:cNvSpPr>
            <a:spLocks noGrp="1"/>
          </p:cNvSpPr>
          <p:nvPr>
            <p:ph type="ftr" sz="quarter" idx="11"/>
          </p:nvPr>
        </p:nvSpPr>
        <p:spPr/>
        <p:txBody>
          <a:bodyPr/>
          <a:lstStyle/>
          <a:p>
            <a:pPr>
              <a:defRPr/>
            </a:pPr>
            <a:endParaRPr lang="en-US" altLang="ko-KR"/>
          </a:p>
        </p:txBody>
      </p:sp>
      <p:sp>
        <p:nvSpPr>
          <p:cNvPr id="6" name="슬라이드 번호 개체 틀 5"/>
          <p:cNvSpPr>
            <a:spLocks noGrp="1"/>
          </p:cNvSpPr>
          <p:nvPr>
            <p:ph type="sldNum" sz="quarter" idx="12"/>
          </p:nvPr>
        </p:nvSpPr>
        <p:spPr/>
        <p:txBody>
          <a:bodyPr/>
          <a:lstStyle/>
          <a:p>
            <a:fld id="{D30134D2-0692-4ABD-A06A-36CAA0349D6B}" type="slidenum">
              <a:rPr lang="en-US" altLang="ko-KR" smtClean="0"/>
              <a:pPr/>
              <a:t>‹#›</a:t>
            </a:fld>
            <a:endParaRPr lang="en-US" altLang="ko-KR"/>
          </a:p>
        </p:txBody>
      </p:sp>
    </p:spTree>
    <p:extLst>
      <p:ext uri="{BB962C8B-B14F-4D97-AF65-F5344CB8AC3E}">
        <p14:creationId xmlns:p14="http://schemas.microsoft.com/office/powerpoint/2010/main" val="30983516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pPr>
              <a:defRPr/>
            </a:pPr>
            <a:endParaRPr lang="ko-KR" altLang="ko-KR"/>
          </a:p>
        </p:txBody>
      </p:sp>
      <p:sp>
        <p:nvSpPr>
          <p:cNvPr id="3" name="바닥글 개체 틀 2"/>
          <p:cNvSpPr>
            <a:spLocks noGrp="1"/>
          </p:cNvSpPr>
          <p:nvPr>
            <p:ph type="ftr" sz="quarter" idx="11"/>
          </p:nvPr>
        </p:nvSpPr>
        <p:spPr/>
        <p:txBody>
          <a:bodyPr/>
          <a:lstStyle/>
          <a:p>
            <a:pPr>
              <a:defRPr/>
            </a:pPr>
            <a:endParaRPr lang="en-US" altLang="ko-KR"/>
          </a:p>
        </p:txBody>
      </p:sp>
      <p:sp>
        <p:nvSpPr>
          <p:cNvPr id="4" name="슬라이드 번호 개체 틀 3"/>
          <p:cNvSpPr>
            <a:spLocks noGrp="1"/>
          </p:cNvSpPr>
          <p:nvPr>
            <p:ph type="sldNum" sz="quarter" idx="12"/>
          </p:nvPr>
        </p:nvSpPr>
        <p:spPr/>
        <p:txBody>
          <a:bodyPr/>
          <a:lstStyle/>
          <a:p>
            <a:fld id="{54CFF62C-D156-4661-96F7-F46F2717B0D5}" type="slidenum">
              <a:rPr lang="en-US" altLang="ko-KR" smtClean="0"/>
              <a:pPr/>
              <a:t>‹#›</a:t>
            </a:fld>
            <a:endParaRPr lang="en-US" altLang="ko-KR"/>
          </a:p>
        </p:txBody>
      </p:sp>
    </p:spTree>
    <p:extLst>
      <p:ext uri="{BB962C8B-B14F-4D97-AF65-F5344CB8AC3E}">
        <p14:creationId xmlns:p14="http://schemas.microsoft.com/office/powerpoint/2010/main" val="72003866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제목 개체 틀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ko-KR" altLang="en-US"/>
              <a:t>마스터 제목 스타일 편집</a:t>
            </a:r>
          </a:p>
        </p:txBody>
      </p:sp>
      <p:sp>
        <p:nvSpPr>
          <p:cNvPr id="3" name="텍스트 개체 틀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날짜 개체 틀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09851917-74A7-4F8E-817C-B27C04468F36}" type="datetimeFigureOut">
              <a:rPr lang="ko-KR" altLang="en-US" smtClean="0"/>
              <a:t>2017-01-12</a:t>
            </a:fld>
            <a:endParaRPr lang="ko-KR" altLang="en-US"/>
          </a:p>
        </p:txBody>
      </p:sp>
      <p:sp>
        <p:nvSpPr>
          <p:cNvPr id="5" name="바닥글 개체 틀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ko-KR" altLang="en-US"/>
          </a:p>
        </p:txBody>
      </p:sp>
      <p:sp>
        <p:nvSpPr>
          <p:cNvPr id="6" name="슬라이드 번호 개체 틀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B1318C1-2CED-4FC0-8DEF-B43F6EDDD937}" type="slidenum">
              <a:rPr lang="en-US" altLang="ko-KR" smtClean="0"/>
              <a:pPr/>
              <a:t>‹#›</a:t>
            </a:fld>
            <a:endParaRPr lang="en-US" altLang="ko-KR"/>
          </a:p>
        </p:txBody>
      </p:sp>
      <p:cxnSp>
        <p:nvCxnSpPr>
          <p:cNvPr id="7" name="직선 연결선 6"/>
          <p:cNvCxnSpPr/>
          <p:nvPr userDrawn="1"/>
        </p:nvCxnSpPr>
        <p:spPr bwMode="auto">
          <a:xfrm>
            <a:off x="251520" y="620688"/>
            <a:ext cx="8640000" cy="0"/>
          </a:xfrm>
          <a:prstGeom prst="line">
            <a:avLst/>
          </a:prstGeom>
          <a:ln w="38100">
            <a:solidFill>
              <a:srgbClr val="2E2ECB"/>
            </a:solidFill>
            <a:headEnd type="none" w="med" len="med"/>
            <a:tailEnd type="none" w="med" len="med"/>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152333310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7" r:id="rId3"/>
  </p:sldLayoutIdLst>
  <p:hf hdr="0" ftr="0" dt="0"/>
  <p:txStyles>
    <p:titleStyle>
      <a:lvl1pPr algn="l" defTabSz="685800" rtl="0" eaLnBrk="1" latinLnBrk="1"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1"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1"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1"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ko-KR"/>
      </a:defPPr>
      <a:lvl1pPr marL="0" algn="l" defTabSz="685800" rtl="0" eaLnBrk="1" latinLnBrk="1" hangingPunct="1">
        <a:defRPr sz="1350" kern="1200">
          <a:solidFill>
            <a:schemeClr val="tx1"/>
          </a:solidFill>
          <a:latin typeface="+mn-lt"/>
          <a:ea typeface="+mn-ea"/>
          <a:cs typeface="+mn-cs"/>
        </a:defRPr>
      </a:lvl1pPr>
      <a:lvl2pPr marL="342900" algn="l" defTabSz="685800" rtl="0" eaLnBrk="1" latinLnBrk="1" hangingPunct="1">
        <a:defRPr sz="1350" kern="1200">
          <a:solidFill>
            <a:schemeClr val="tx1"/>
          </a:solidFill>
          <a:latin typeface="+mn-lt"/>
          <a:ea typeface="+mn-ea"/>
          <a:cs typeface="+mn-cs"/>
        </a:defRPr>
      </a:lvl2pPr>
      <a:lvl3pPr marL="685800" algn="l" defTabSz="685800" rtl="0" eaLnBrk="1" latinLnBrk="1" hangingPunct="1">
        <a:defRPr sz="1350" kern="1200">
          <a:solidFill>
            <a:schemeClr val="tx1"/>
          </a:solidFill>
          <a:latin typeface="+mn-lt"/>
          <a:ea typeface="+mn-ea"/>
          <a:cs typeface="+mn-cs"/>
        </a:defRPr>
      </a:lvl3pPr>
      <a:lvl4pPr marL="1028700" algn="l" defTabSz="685800" rtl="0" eaLnBrk="1" latinLnBrk="1" hangingPunct="1">
        <a:defRPr sz="1350" kern="1200">
          <a:solidFill>
            <a:schemeClr val="tx1"/>
          </a:solidFill>
          <a:latin typeface="+mn-lt"/>
          <a:ea typeface="+mn-ea"/>
          <a:cs typeface="+mn-cs"/>
        </a:defRPr>
      </a:lvl4pPr>
      <a:lvl5pPr marL="1371600" algn="l" defTabSz="685800" rtl="0" eaLnBrk="1" latinLnBrk="1" hangingPunct="1">
        <a:defRPr sz="1350" kern="1200">
          <a:solidFill>
            <a:schemeClr val="tx1"/>
          </a:solidFill>
          <a:latin typeface="+mn-lt"/>
          <a:ea typeface="+mn-ea"/>
          <a:cs typeface="+mn-cs"/>
        </a:defRPr>
      </a:lvl5pPr>
      <a:lvl6pPr marL="1714500" algn="l" defTabSz="685800" rtl="0" eaLnBrk="1" latinLnBrk="1" hangingPunct="1">
        <a:defRPr sz="1350" kern="1200">
          <a:solidFill>
            <a:schemeClr val="tx1"/>
          </a:solidFill>
          <a:latin typeface="+mn-lt"/>
          <a:ea typeface="+mn-ea"/>
          <a:cs typeface="+mn-cs"/>
        </a:defRPr>
      </a:lvl6pPr>
      <a:lvl7pPr marL="2057400" algn="l" defTabSz="685800" rtl="0" eaLnBrk="1" latinLnBrk="1" hangingPunct="1">
        <a:defRPr sz="1350" kern="1200">
          <a:solidFill>
            <a:schemeClr val="tx1"/>
          </a:solidFill>
          <a:latin typeface="+mn-lt"/>
          <a:ea typeface="+mn-ea"/>
          <a:cs typeface="+mn-cs"/>
        </a:defRPr>
      </a:lvl7pPr>
      <a:lvl8pPr marL="2400300" algn="l" defTabSz="685800" rtl="0" eaLnBrk="1" latinLnBrk="1" hangingPunct="1">
        <a:defRPr sz="1350" kern="1200">
          <a:solidFill>
            <a:schemeClr val="tx1"/>
          </a:solidFill>
          <a:latin typeface="+mn-lt"/>
          <a:ea typeface="+mn-ea"/>
          <a:cs typeface="+mn-cs"/>
        </a:defRPr>
      </a:lvl8pPr>
      <a:lvl9pPr marL="2743200" algn="l" defTabSz="685800" rtl="0" eaLnBrk="1" latinLnBrk="1"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2"/>
          <p:cNvSpPr>
            <a:spLocks noGrp="1" noChangeArrowheads="1"/>
          </p:cNvSpPr>
          <p:nvPr>
            <p:ph type="ctrTitle"/>
          </p:nvPr>
        </p:nvSpPr>
        <p:spPr>
          <a:xfrm>
            <a:off x="251520" y="448411"/>
            <a:ext cx="8640960" cy="2164668"/>
          </a:xfrm>
          <a:solidFill>
            <a:srgbClr val="002060"/>
          </a:solidFill>
        </p:spPr>
        <p:txBody>
          <a:bodyPr anchor="ctr">
            <a:normAutofit/>
          </a:bodyPr>
          <a:lstStyle/>
          <a:p>
            <a:pPr eaLnBrk="1" hangingPunct="1">
              <a:lnSpc>
                <a:spcPct val="150000"/>
              </a:lnSpc>
            </a:pPr>
            <a:r>
              <a:rPr lang="en-US" altLang="ko-KR" sz="3200" b="1" dirty="0">
                <a:solidFill>
                  <a:schemeClr val="bg1"/>
                </a:solidFill>
                <a:latin typeface="Arial" panose="020B0604020202020204" pitchFamily="34" charset="0"/>
                <a:cs typeface="Arial" panose="020B0604020202020204" pitchFamily="34" charset="0"/>
              </a:rPr>
              <a:t>International Business Relations</a:t>
            </a:r>
            <a:br>
              <a:rPr lang="en-US" altLang="ko-KR" sz="3200" b="1" dirty="0">
                <a:solidFill>
                  <a:schemeClr val="bg1"/>
                </a:solidFill>
                <a:latin typeface="Arial" panose="020B0604020202020204" pitchFamily="34" charset="0"/>
                <a:cs typeface="Arial" panose="020B0604020202020204" pitchFamily="34" charset="0"/>
              </a:rPr>
            </a:br>
            <a:r>
              <a:rPr lang="en-US" altLang="ko-KR" sz="3200" b="1" dirty="0">
                <a:solidFill>
                  <a:schemeClr val="bg1"/>
                </a:solidFill>
                <a:latin typeface="Arial" panose="020B0604020202020204" pitchFamily="34" charset="0"/>
                <a:cs typeface="Arial" panose="020B0604020202020204" pitchFamily="34" charset="0"/>
              </a:rPr>
              <a:t>Spring 2017</a:t>
            </a:r>
          </a:p>
        </p:txBody>
      </p:sp>
      <p:sp>
        <p:nvSpPr>
          <p:cNvPr id="2052" name="Rectangle 3"/>
          <p:cNvSpPr>
            <a:spLocks noGrp="1" noChangeArrowheads="1"/>
          </p:cNvSpPr>
          <p:nvPr>
            <p:ph type="subTitle" idx="1"/>
          </p:nvPr>
        </p:nvSpPr>
        <p:spPr>
          <a:xfrm>
            <a:off x="1295400" y="3042915"/>
            <a:ext cx="6553200" cy="962149"/>
          </a:xfrm>
        </p:spPr>
        <p:txBody>
          <a:bodyPr>
            <a:noAutofit/>
          </a:bodyPr>
          <a:lstStyle/>
          <a:p>
            <a:pPr eaLnBrk="1" hangingPunct="1">
              <a:lnSpc>
                <a:spcPct val="100000"/>
              </a:lnSpc>
              <a:spcBef>
                <a:spcPts val="0"/>
              </a:spcBef>
            </a:pPr>
            <a:r>
              <a:rPr lang="en-US" altLang="ko-KR" b="1" dirty="0">
                <a:latin typeface="Arial" panose="020B0604020202020204" pitchFamily="34" charset="0"/>
                <a:cs typeface="Arial" panose="020B0604020202020204" pitchFamily="34" charset="0"/>
              </a:rPr>
              <a:t>Hwy-Chang Moon</a:t>
            </a:r>
          </a:p>
          <a:p>
            <a:pPr eaLnBrk="1" hangingPunct="1">
              <a:lnSpc>
                <a:spcPct val="100000"/>
              </a:lnSpc>
              <a:spcBef>
                <a:spcPts val="0"/>
              </a:spcBef>
            </a:pPr>
            <a:r>
              <a:rPr lang="en-US" altLang="ko-KR" sz="1600" dirty="0">
                <a:latin typeface="Arial" panose="020B0604020202020204" pitchFamily="34" charset="0"/>
                <a:cs typeface="Arial" panose="020B0604020202020204" pitchFamily="34" charset="0"/>
              </a:rPr>
              <a:t>Professor of International Business &amp; Strategy</a:t>
            </a:r>
          </a:p>
          <a:p>
            <a:pPr eaLnBrk="1" hangingPunct="1">
              <a:lnSpc>
                <a:spcPct val="100000"/>
              </a:lnSpc>
              <a:spcBef>
                <a:spcPts val="0"/>
              </a:spcBef>
            </a:pPr>
            <a:r>
              <a:rPr lang="en-US" altLang="ko-KR" sz="1600" dirty="0">
                <a:latin typeface="Arial" panose="020B0604020202020204" pitchFamily="34" charset="0"/>
                <a:cs typeface="Arial" panose="020B0604020202020204" pitchFamily="34" charset="0"/>
              </a:rPr>
              <a:t>The Graduate School of International Studies</a:t>
            </a:r>
          </a:p>
          <a:p>
            <a:pPr eaLnBrk="1" hangingPunct="1">
              <a:lnSpc>
                <a:spcPct val="100000"/>
              </a:lnSpc>
              <a:spcBef>
                <a:spcPts val="0"/>
              </a:spcBef>
            </a:pPr>
            <a:r>
              <a:rPr lang="en-US" altLang="ko-KR" sz="1600" dirty="0">
                <a:latin typeface="Arial" panose="020B0604020202020204" pitchFamily="34" charset="0"/>
                <a:cs typeface="Arial" panose="020B0604020202020204" pitchFamily="34" charset="0"/>
              </a:rPr>
              <a:t>Seoul National University</a:t>
            </a:r>
          </a:p>
          <a:p>
            <a:pPr eaLnBrk="1" hangingPunct="1">
              <a:lnSpc>
                <a:spcPct val="100000"/>
              </a:lnSpc>
              <a:spcBef>
                <a:spcPts val="0"/>
              </a:spcBef>
            </a:pPr>
            <a:r>
              <a:rPr lang="en-US" altLang="ko-KR" sz="1600" dirty="0">
                <a:latin typeface="Arial" panose="020B0604020202020204" pitchFamily="34" charset="0"/>
                <a:cs typeface="Arial" panose="020B0604020202020204" pitchFamily="34" charset="0"/>
              </a:rPr>
              <a:t>Email: cmoon@snu.ac.kr</a:t>
            </a:r>
          </a:p>
        </p:txBody>
      </p:sp>
      <p:sp>
        <p:nvSpPr>
          <p:cNvPr id="2" name="직사각형 1"/>
          <p:cNvSpPr/>
          <p:nvPr/>
        </p:nvSpPr>
        <p:spPr>
          <a:xfrm>
            <a:off x="1439652" y="5085184"/>
            <a:ext cx="6264696" cy="1323439"/>
          </a:xfrm>
          <a:prstGeom prst="rect">
            <a:avLst/>
          </a:prstGeom>
        </p:spPr>
        <p:txBody>
          <a:bodyPr wrap="square">
            <a:spAutoFit/>
          </a:bodyPr>
          <a:lstStyle/>
          <a:p>
            <a:pPr algn="l" eaLnBrk="1" hangingPunct="1"/>
            <a:r>
              <a:rPr lang="en-US" altLang="ko-KR" sz="1600" b="1" dirty="0">
                <a:latin typeface="Arial" panose="020B0604020202020204" pitchFamily="34" charset="0"/>
                <a:cs typeface="Arial" panose="020B0604020202020204" pitchFamily="34" charset="0"/>
              </a:rPr>
              <a:t> Class Time: </a:t>
            </a:r>
            <a:r>
              <a:rPr lang="en-US" altLang="ko-KR" sz="1600" dirty="0">
                <a:latin typeface="Arial" panose="020B0604020202020204" pitchFamily="34" charset="0"/>
                <a:cs typeface="Arial" panose="020B0604020202020204" pitchFamily="34" charset="0"/>
              </a:rPr>
              <a:t>Tue 9:30 – 12:30 am</a:t>
            </a:r>
          </a:p>
          <a:p>
            <a:pPr algn="l" eaLnBrk="1" hangingPunct="1"/>
            <a:r>
              <a:rPr lang="en-US" altLang="ko-KR" sz="1600" b="1" dirty="0">
                <a:latin typeface="Arial" panose="020B0604020202020204" pitchFamily="34" charset="0"/>
                <a:cs typeface="Arial" panose="020B0604020202020204" pitchFamily="34" charset="0"/>
              </a:rPr>
              <a:t> Classroom:</a:t>
            </a:r>
            <a:r>
              <a:rPr lang="en-US" altLang="ko-KR" sz="1600" dirty="0">
                <a:latin typeface="Arial" panose="020B0604020202020204" pitchFamily="34" charset="0"/>
                <a:cs typeface="Arial" panose="020B0604020202020204" pitchFamily="34" charset="0"/>
              </a:rPr>
              <a:t> Bldg. 140-2, Rm 201	</a:t>
            </a:r>
          </a:p>
          <a:p>
            <a:pPr algn="l" eaLnBrk="1" hangingPunct="1"/>
            <a:r>
              <a:rPr lang="en-US" altLang="ko-KR" sz="1600" b="1" dirty="0">
                <a:latin typeface="Arial" panose="020B0604020202020204" pitchFamily="34" charset="0"/>
                <a:cs typeface="Arial" panose="020B0604020202020204" pitchFamily="34" charset="0"/>
              </a:rPr>
              <a:t> Office Hours: </a:t>
            </a:r>
            <a:r>
              <a:rPr lang="en-US" altLang="ko-KR" sz="1600" dirty="0">
                <a:latin typeface="Arial" panose="020B0604020202020204" pitchFamily="34" charset="0"/>
                <a:cs typeface="Arial" panose="020B0604020202020204" pitchFamily="34" charset="0"/>
              </a:rPr>
              <a:t>Mon 1:25 - 2:25 pm or by Appointment</a:t>
            </a:r>
          </a:p>
          <a:p>
            <a:pPr algn="l" eaLnBrk="1" hangingPunct="1"/>
            <a:r>
              <a:rPr lang="en-US" altLang="ko-KR" sz="1600" b="1" dirty="0">
                <a:latin typeface="Arial" panose="020B0604020202020204" pitchFamily="34" charset="0"/>
                <a:cs typeface="Arial" panose="020B0604020202020204" pitchFamily="34" charset="0"/>
              </a:rPr>
              <a:t> Office</a:t>
            </a:r>
            <a:r>
              <a:rPr lang="en-US" altLang="ko-KR" sz="1600" dirty="0">
                <a:latin typeface="Arial" panose="020B0604020202020204" pitchFamily="34" charset="0"/>
                <a:cs typeface="Arial" panose="020B0604020202020204" pitchFamily="34" charset="0"/>
              </a:rPr>
              <a:t>: Bldg. 140-2, Rm 311</a:t>
            </a:r>
          </a:p>
          <a:p>
            <a:pPr algn="l" eaLnBrk="1" hangingPunct="1"/>
            <a:r>
              <a:rPr lang="en-US" altLang="ko-KR" sz="1600" b="1" dirty="0">
                <a:latin typeface="Arial" panose="020B0604020202020204" pitchFamily="34" charset="0"/>
                <a:cs typeface="Arial" panose="020B0604020202020204" pitchFamily="34" charset="0"/>
              </a:rPr>
              <a:t> Teaching Assistant  </a:t>
            </a:r>
            <a:r>
              <a:rPr lang="en-US" altLang="ko-KR" sz="1600" dirty="0">
                <a:latin typeface="Arial" panose="020B0604020202020204" pitchFamily="34" charset="0"/>
                <a:cs typeface="Arial" panose="020B0604020202020204" pitchFamily="34" charset="0"/>
              </a:rPr>
              <a:t>Yeonwoo Lee (yeonlee.snu@gmail.com)</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p:cNvSpPr>
            <a:spLocks noGrp="1" noChangeArrowheads="1"/>
          </p:cNvSpPr>
          <p:nvPr>
            <p:ph idx="1"/>
          </p:nvPr>
        </p:nvSpPr>
        <p:spPr>
          <a:xfrm>
            <a:off x="251520" y="836712"/>
            <a:ext cx="8640960" cy="5832648"/>
          </a:xfrm>
        </p:spPr>
        <p:txBody>
          <a:bodyPr>
            <a:normAutofit lnSpcReduction="10000"/>
          </a:bodyPr>
          <a:lstStyle/>
          <a:p>
            <a:pPr>
              <a:lnSpc>
                <a:spcPct val="120000"/>
              </a:lnSpc>
              <a:spcBef>
                <a:spcPts val="0"/>
              </a:spcBef>
              <a:buClr>
                <a:schemeClr val="tx2"/>
              </a:buClr>
            </a:pPr>
            <a:r>
              <a:rPr lang="en-US" altLang="ko-KR" sz="1800" b="1" dirty="0">
                <a:solidFill>
                  <a:srgbClr val="2E2ECB"/>
                </a:solidFill>
                <a:latin typeface="Arial" panose="020B0604020202020204" pitchFamily="34" charset="0"/>
                <a:cs typeface="Arial" panose="020B0604020202020204" pitchFamily="34" charset="0"/>
              </a:rPr>
              <a:t>Class 11: (May 16) Korea in the Future</a:t>
            </a:r>
            <a:endParaRPr lang="en-US" altLang="ko-KR" sz="1400" dirty="0">
              <a:solidFill>
                <a:schemeClr val="accent2"/>
              </a:solidFill>
              <a:latin typeface="Arial" panose="020B0604020202020204" pitchFamily="34" charset="0"/>
              <a:cs typeface="Arial" panose="020B0604020202020204" pitchFamily="34" charset="0"/>
            </a:endParaRPr>
          </a:p>
          <a:p>
            <a:pPr lvl="1">
              <a:lnSpc>
                <a:spcPct val="120000"/>
              </a:lnSpc>
              <a:spcBef>
                <a:spcPts val="0"/>
              </a:spcBef>
              <a:buClr>
                <a:schemeClr val="tx2"/>
              </a:buClr>
            </a:pPr>
            <a:r>
              <a:rPr lang="en-US" altLang="ko-KR" sz="1600" dirty="0">
                <a:latin typeface="Arial" panose="020B0604020202020204" pitchFamily="34" charset="0"/>
                <a:cs typeface="Arial" panose="020B0604020202020204" pitchFamily="34" charset="0"/>
              </a:rPr>
              <a:t>Chapter 10: New Challenges in Korea</a:t>
            </a:r>
          </a:p>
          <a:p>
            <a:pPr marL="342900" lvl="1" indent="0">
              <a:lnSpc>
                <a:spcPct val="120000"/>
              </a:lnSpc>
              <a:spcBef>
                <a:spcPts val="0"/>
              </a:spcBef>
              <a:buClr>
                <a:schemeClr val="tx2"/>
              </a:buClr>
              <a:buNone/>
            </a:pPr>
            <a:r>
              <a:rPr lang="en-US" altLang="ko-KR" sz="1600" dirty="0">
                <a:latin typeface="Arial" panose="020B0604020202020204" pitchFamily="34" charset="0"/>
                <a:cs typeface="Arial" panose="020B0604020202020204" pitchFamily="34" charset="0"/>
              </a:rPr>
              <a:t>   - Problems of aging, sociopolitical sector, and service industry</a:t>
            </a:r>
          </a:p>
          <a:p>
            <a:pPr lvl="1">
              <a:lnSpc>
                <a:spcPct val="120000"/>
              </a:lnSpc>
              <a:spcBef>
                <a:spcPts val="0"/>
              </a:spcBef>
              <a:buClr>
                <a:schemeClr val="tx2"/>
              </a:buClr>
            </a:pPr>
            <a:r>
              <a:rPr lang="en-US" altLang="ko-KR" sz="1600" dirty="0">
                <a:latin typeface="Arial" panose="020B0604020202020204" pitchFamily="34" charset="0"/>
                <a:cs typeface="Arial" panose="020B0604020202020204" pitchFamily="34" charset="0"/>
              </a:rPr>
              <a:t>The Economist. (10/26/2013). The 54th parallel. </a:t>
            </a:r>
          </a:p>
          <a:p>
            <a:pPr marL="342900" lvl="1" indent="0">
              <a:lnSpc>
                <a:spcPct val="120000"/>
              </a:lnSpc>
              <a:spcBef>
                <a:spcPts val="0"/>
              </a:spcBef>
              <a:buClr>
                <a:schemeClr val="tx2"/>
              </a:buClr>
              <a:buNone/>
            </a:pPr>
            <a:endParaRPr lang="en-US" altLang="ko-KR" sz="1600" kern="0" dirty="0">
              <a:latin typeface="Arial" panose="020B0604020202020204" pitchFamily="34" charset="0"/>
              <a:cs typeface="Arial" panose="020B0604020202020204" pitchFamily="34" charset="0"/>
            </a:endParaRPr>
          </a:p>
          <a:p>
            <a:pPr>
              <a:lnSpc>
                <a:spcPct val="120000"/>
              </a:lnSpc>
              <a:spcBef>
                <a:spcPts val="0"/>
              </a:spcBef>
              <a:buClr>
                <a:schemeClr val="tx2"/>
              </a:buClr>
            </a:pPr>
            <a:r>
              <a:rPr lang="en-US" altLang="ko-KR" sz="1800" b="1" kern="0" dirty="0">
                <a:solidFill>
                  <a:srgbClr val="2E2ECB"/>
                </a:solidFill>
                <a:latin typeface="Arial" panose="020B0604020202020204" pitchFamily="34" charset="0"/>
                <a:cs typeface="Arial" panose="020B0604020202020204" pitchFamily="34" charset="0"/>
              </a:rPr>
              <a:t>Class 12: (May 23) Korea’s Sustainability</a:t>
            </a:r>
            <a:endParaRPr lang="en-US" altLang="ko-KR" sz="1400" kern="0" dirty="0">
              <a:solidFill>
                <a:schemeClr val="accent2"/>
              </a:solidFill>
              <a:latin typeface="Arial" panose="020B0604020202020204" pitchFamily="34" charset="0"/>
              <a:cs typeface="Arial" panose="020B0604020202020204" pitchFamily="34" charset="0"/>
            </a:endParaRPr>
          </a:p>
          <a:p>
            <a:pPr lvl="1">
              <a:lnSpc>
                <a:spcPct val="120000"/>
              </a:lnSpc>
              <a:spcBef>
                <a:spcPts val="0"/>
              </a:spcBef>
              <a:buClr>
                <a:schemeClr val="tx2"/>
              </a:buClr>
            </a:pPr>
            <a:r>
              <a:rPr lang="en-US" altLang="ko-KR" sz="1600" kern="0" dirty="0">
                <a:latin typeface="Arial" panose="020B0604020202020204" pitchFamily="34" charset="0"/>
                <a:cs typeface="Arial" panose="020B0604020202020204" pitchFamily="34" charset="0"/>
              </a:rPr>
              <a:t>Chapter 11: Upgrading Korea’s Competitive Advantages</a:t>
            </a:r>
          </a:p>
          <a:p>
            <a:pPr marL="342900" lvl="1" indent="0">
              <a:lnSpc>
                <a:spcPct val="120000"/>
              </a:lnSpc>
              <a:spcBef>
                <a:spcPts val="0"/>
              </a:spcBef>
              <a:buClr>
                <a:schemeClr val="tx2"/>
              </a:buClr>
              <a:buNone/>
            </a:pPr>
            <a:r>
              <a:rPr lang="en-US" altLang="ko-KR" sz="1600" kern="0" dirty="0">
                <a:latin typeface="Arial" panose="020B0604020202020204" pitchFamily="34" charset="0"/>
                <a:cs typeface="Arial" panose="020B0604020202020204" pitchFamily="34" charset="0"/>
              </a:rPr>
              <a:t>  - The role of innovation and differentiation</a:t>
            </a:r>
          </a:p>
          <a:p>
            <a:pPr lvl="1">
              <a:lnSpc>
                <a:spcPct val="120000"/>
              </a:lnSpc>
              <a:spcBef>
                <a:spcPts val="0"/>
              </a:spcBef>
              <a:buClr>
                <a:schemeClr val="tx2"/>
              </a:buClr>
            </a:pPr>
            <a:r>
              <a:rPr lang="en-US" altLang="ko-KR" sz="1600" dirty="0">
                <a:latin typeface="Arial" panose="020B0604020202020204" pitchFamily="34" charset="0"/>
                <a:cs typeface="Arial" panose="020B0604020202020204" pitchFamily="34" charset="0"/>
              </a:rPr>
              <a:t>Financial Times. (11/19/2014). S Korea chaebol growth model hits limits.</a:t>
            </a:r>
          </a:p>
          <a:p>
            <a:pPr lvl="1">
              <a:lnSpc>
                <a:spcPct val="120000"/>
              </a:lnSpc>
              <a:spcBef>
                <a:spcPts val="0"/>
              </a:spcBef>
              <a:buClr>
                <a:schemeClr val="tx2"/>
              </a:buClr>
            </a:pPr>
            <a:endParaRPr lang="en-US" altLang="ko-KR" sz="1400" kern="0" dirty="0">
              <a:solidFill>
                <a:schemeClr val="accent2"/>
              </a:solidFill>
              <a:latin typeface="Arial" panose="020B0604020202020204" pitchFamily="34" charset="0"/>
              <a:cs typeface="Arial" panose="020B0604020202020204" pitchFamily="34" charset="0"/>
            </a:endParaRPr>
          </a:p>
          <a:p>
            <a:pPr>
              <a:lnSpc>
                <a:spcPct val="120000"/>
              </a:lnSpc>
              <a:spcBef>
                <a:spcPts val="0"/>
              </a:spcBef>
              <a:buClr>
                <a:schemeClr val="tx2"/>
              </a:buClr>
            </a:pPr>
            <a:r>
              <a:rPr lang="en-US" altLang="ko-KR" sz="1800" b="1" kern="0" dirty="0">
                <a:solidFill>
                  <a:srgbClr val="2E2ECB"/>
                </a:solidFill>
                <a:latin typeface="Arial" panose="020B0604020202020204" pitchFamily="34" charset="0"/>
                <a:cs typeface="Arial" panose="020B0604020202020204" pitchFamily="34" charset="0"/>
              </a:rPr>
              <a:t>Class 13: (May 30) Implications for Other Areas </a:t>
            </a:r>
            <a:endParaRPr lang="en-US" altLang="ko-KR" sz="1800" kern="0" dirty="0">
              <a:solidFill>
                <a:srgbClr val="2E2ECB"/>
              </a:solidFill>
              <a:latin typeface="Arial" panose="020B0604020202020204" pitchFamily="34" charset="0"/>
              <a:cs typeface="Arial" panose="020B0604020202020204" pitchFamily="34" charset="0"/>
            </a:endParaRPr>
          </a:p>
          <a:p>
            <a:pPr lvl="1">
              <a:lnSpc>
                <a:spcPct val="120000"/>
              </a:lnSpc>
              <a:spcBef>
                <a:spcPts val="0"/>
              </a:spcBef>
              <a:buClr>
                <a:schemeClr val="tx2"/>
              </a:buClr>
            </a:pPr>
            <a:r>
              <a:rPr lang="en-US" altLang="ko-KR" sz="1600" kern="0" dirty="0">
                <a:latin typeface="Arial" panose="020B0604020202020204" pitchFamily="34" charset="0"/>
                <a:cs typeface="Arial" panose="020B0604020202020204" pitchFamily="34" charset="0"/>
              </a:rPr>
              <a:t>Chapter 12: The Generalization of the ABCD model</a:t>
            </a:r>
          </a:p>
          <a:p>
            <a:pPr marL="342900" lvl="1" indent="0">
              <a:lnSpc>
                <a:spcPct val="120000"/>
              </a:lnSpc>
              <a:spcBef>
                <a:spcPts val="0"/>
              </a:spcBef>
              <a:buClr>
                <a:schemeClr val="tx2"/>
              </a:buClr>
              <a:buNone/>
            </a:pPr>
            <a:r>
              <a:rPr lang="en-US" altLang="ko-KR" sz="1600" kern="0" dirty="0">
                <a:latin typeface="Arial" panose="020B0604020202020204" pitchFamily="34" charset="0"/>
                <a:cs typeface="Arial" panose="020B0604020202020204" pitchFamily="34" charset="0"/>
              </a:rPr>
              <a:t>  - Applying the ABCD model to other countries and firms</a:t>
            </a:r>
          </a:p>
          <a:p>
            <a:pPr lvl="1">
              <a:lnSpc>
                <a:spcPct val="120000"/>
              </a:lnSpc>
              <a:spcBef>
                <a:spcPts val="0"/>
              </a:spcBef>
              <a:buClr>
                <a:schemeClr val="tx2"/>
              </a:buClr>
            </a:pPr>
            <a:r>
              <a:rPr lang="en-US" altLang="ko-KR" sz="1600" kern="0" dirty="0" err="1">
                <a:latin typeface="Arial" panose="020B0604020202020204" pitchFamily="34" charset="0"/>
                <a:cs typeface="Arial" panose="020B0604020202020204" pitchFamily="34" charset="0"/>
              </a:rPr>
              <a:t>Jamrisko</a:t>
            </a:r>
            <a:r>
              <a:rPr lang="en-US" altLang="ko-KR" sz="1600" kern="0" dirty="0">
                <a:latin typeface="Arial" panose="020B0604020202020204" pitchFamily="34" charset="0"/>
                <a:cs typeface="Arial" panose="020B0604020202020204" pitchFamily="34" charset="0"/>
              </a:rPr>
              <a:t>, M. (01/19/2016). These are the world’s most innovative economies. Bloomberg. </a:t>
            </a:r>
          </a:p>
          <a:p>
            <a:pPr lvl="0">
              <a:lnSpc>
                <a:spcPct val="120000"/>
              </a:lnSpc>
              <a:spcBef>
                <a:spcPts val="0"/>
              </a:spcBef>
              <a:buClr>
                <a:srgbClr val="44546A"/>
              </a:buClr>
            </a:pPr>
            <a:endParaRPr kumimoji="0" lang="en-US" altLang="ko-KR" sz="1000" b="1" kern="0" dirty="0">
              <a:solidFill>
                <a:srgbClr val="44546A"/>
              </a:solidFill>
              <a:latin typeface="Arial" panose="020B0604020202020204" pitchFamily="34" charset="0"/>
              <a:cs typeface="Arial" panose="020B0604020202020204" pitchFamily="34" charset="0"/>
            </a:endParaRPr>
          </a:p>
          <a:p>
            <a:pPr lvl="0">
              <a:lnSpc>
                <a:spcPct val="120000"/>
              </a:lnSpc>
              <a:spcBef>
                <a:spcPts val="0"/>
              </a:spcBef>
              <a:buClr>
                <a:srgbClr val="44546A"/>
              </a:buClr>
            </a:pPr>
            <a:endParaRPr kumimoji="0" lang="en-US" altLang="ko-KR" sz="1000" b="1" kern="0" dirty="0">
              <a:solidFill>
                <a:srgbClr val="44546A"/>
              </a:solidFill>
              <a:latin typeface="Arial" panose="020B0604020202020204" pitchFamily="34" charset="0"/>
              <a:cs typeface="Arial" panose="020B0604020202020204" pitchFamily="34" charset="0"/>
            </a:endParaRPr>
          </a:p>
          <a:p>
            <a:pPr>
              <a:lnSpc>
                <a:spcPct val="120000"/>
              </a:lnSpc>
              <a:spcBef>
                <a:spcPts val="0"/>
              </a:spcBef>
              <a:buClr>
                <a:srgbClr val="44546A"/>
              </a:buClr>
            </a:pPr>
            <a:r>
              <a:rPr kumimoji="0" lang="en-US" altLang="ko-KR" sz="1800" b="1" kern="0" dirty="0">
                <a:solidFill>
                  <a:srgbClr val="2E2ECB"/>
                </a:solidFill>
                <a:latin typeface="Arial" panose="020B0604020202020204" pitchFamily="34" charset="0"/>
                <a:cs typeface="Arial" panose="020B0604020202020204" pitchFamily="34" charset="0"/>
              </a:rPr>
              <a:t>Class 14: (Jun 6) National Holiday</a:t>
            </a:r>
            <a:endParaRPr kumimoji="0" lang="en-US" altLang="ko-KR" sz="1800" kern="0" dirty="0">
              <a:solidFill>
                <a:srgbClr val="2E2ECB"/>
              </a:solidFill>
              <a:latin typeface="Arial" panose="020B0604020202020204" pitchFamily="34" charset="0"/>
              <a:cs typeface="Arial" panose="020B0604020202020204" pitchFamily="34" charset="0"/>
            </a:endParaRPr>
          </a:p>
          <a:p>
            <a:pPr lvl="1">
              <a:lnSpc>
                <a:spcPct val="120000"/>
              </a:lnSpc>
              <a:spcBef>
                <a:spcPts val="0"/>
              </a:spcBef>
              <a:buClr>
                <a:schemeClr val="tx2"/>
              </a:buClr>
            </a:pPr>
            <a:endParaRPr lang="en-US" altLang="ko-KR" sz="1000" kern="0" dirty="0">
              <a:latin typeface="Arial" panose="020B0604020202020204" pitchFamily="34" charset="0"/>
              <a:cs typeface="Arial" panose="020B0604020202020204" pitchFamily="34" charset="0"/>
            </a:endParaRPr>
          </a:p>
          <a:p>
            <a:pPr>
              <a:lnSpc>
                <a:spcPct val="120000"/>
              </a:lnSpc>
              <a:spcBef>
                <a:spcPts val="0"/>
              </a:spcBef>
              <a:buClr>
                <a:schemeClr val="tx2"/>
              </a:buClr>
            </a:pPr>
            <a:r>
              <a:rPr lang="en-US" altLang="ko-KR" sz="1800" b="1" kern="0" dirty="0">
                <a:solidFill>
                  <a:srgbClr val="2E2ECB"/>
                </a:solidFill>
                <a:latin typeface="Arial" panose="020B0604020202020204" pitchFamily="34" charset="0"/>
                <a:cs typeface="Arial" panose="020B0604020202020204" pitchFamily="34" charset="0"/>
              </a:rPr>
              <a:t>Class 15: (Jun 13) Final Exam</a:t>
            </a:r>
            <a:endParaRPr lang="en-US" altLang="ko-KR" sz="1800" kern="0" dirty="0">
              <a:solidFill>
                <a:srgbClr val="2E2ECB"/>
              </a:solidFill>
              <a:latin typeface="Arial" panose="020B0604020202020204" pitchFamily="34" charset="0"/>
              <a:cs typeface="Arial" panose="020B0604020202020204" pitchFamily="34" charset="0"/>
            </a:endParaRPr>
          </a:p>
          <a:p>
            <a:pPr lvl="1">
              <a:lnSpc>
                <a:spcPct val="120000"/>
              </a:lnSpc>
              <a:spcBef>
                <a:spcPts val="0"/>
              </a:spcBef>
              <a:buClr>
                <a:schemeClr val="tx2"/>
              </a:buClr>
            </a:pPr>
            <a:r>
              <a:rPr lang="en-US" altLang="ko-KR" sz="1600" kern="0" dirty="0">
                <a:latin typeface="Arial" panose="020B0604020202020204" pitchFamily="34" charset="0"/>
                <a:cs typeface="Arial" panose="020B0604020202020204" pitchFamily="34" charset="0"/>
              </a:rPr>
              <a:t>Final Exam (Open book/note)</a:t>
            </a:r>
            <a:endParaRPr lang="en-US" altLang="ko-KR" sz="1600" dirty="0">
              <a:latin typeface="Arial" panose="020B0604020202020204" pitchFamily="34" charset="0"/>
              <a:cs typeface="Arial" panose="020B0604020202020204" pitchFamily="34" charset="0"/>
            </a:endParaRPr>
          </a:p>
        </p:txBody>
      </p:sp>
      <p:sp>
        <p:nvSpPr>
          <p:cNvPr id="7170" name="슬라이드 번호 개체 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400">
                <a:solidFill>
                  <a:schemeClr val="tx1"/>
                </a:solidFill>
                <a:latin typeface="Times New Roman" panose="02020603050405020304" pitchFamily="18" charset="0"/>
                <a:ea typeface="굴림" panose="020B0600000101010101" pitchFamily="50" charset="-127"/>
              </a:defRPr>
            </a:lvl1pPr>
            <a:lvl2pPr marL="742950" indent="-285750" eaLnBrk="0" hangingPunct="0">
              <a:defRPr kumimoji="1" sz="1400">
                <a:solidFill>
                  <a:schemeClr val="tx1"/>
                </a:solidFill>
                <a:latin typeface="Times New Roman" panose="02020603050405020304" pitchFamily="18" charset="0"/>
                <a:ea typeface="굴림" panose="020B0600000101010101" pitchFamily="50" charset="-127"/>
              </a:defRPr>
            </a:lvl2pPr>
            <a:lvl3pPr marL="1143000" indent="-228600" eaLnBrk="0" hangingPunct="0">
              <a:defRPr kumimoji="1" sz="1400">
                <a:solidFill>
                  <a:schemeClr val="tx1"/>
                </a:solidFill>
                <a:latin typeface="Times New Roman" panose="02020603050405020304" pitchFamily="18" charset="0"/>
                <a:ea typeface="굴림" panose="020B0600000101010101" pitchFamily="50" charset="-127"/>
              </a:defRPr>
            </a:lvl3pPr>
            <a:lvl4pPr marL="1600200" indent="-228600" eaLnBrk="0" hangingPunct="0">
              <a:defRPr kumimoji="1" sz="1400">
                <a:solidFill>
                  <a:schemeClr val="tx1"/>
                </a:solidFill>
                <a:latin typeface="Times New Roman" panose="02020603050405020304" pitchFamily="18" charset="0"/>
                <a:ea typeface="굴림" panose="020B0600000101010101" pitchFamily="50" charset="-127"/>
              </a:defRPr>
            </a:lvl4pPr>
            <a:lvl5pPr marL="2057400" indent="-228600" eaLnBrk="0" hangingPunct="0">
              <a:defRPr kumimoji="1" sz="1400">
                <a:solidFill>
                  <a:schemeClr val="tx1"/>
                </a:solidFill>
                <a:latin typeface="Times New Roman" panose="02020603050405020304" pitchFamily="18" charset="0"/>
                <a:ea typeface="굴림" panose="020B0600000101010101" pitchFamily="50" charset="-127"/>
              </a:defRPr>
            </a:lvl5pPr>
            <a:lvl6pPr marL="2514600" indent="-228600" algn="r" eaLnBrk="0" fontAlgn="base" hangingPunct="0">
              <a:spcBef>
                <a:spcPct val="0"/>
              </a:spcBef>
              <a:spcAft>
                <a:spcPct val="0"/>
              </a:spcAft>
              <a:defRPr kumimoji="1" sz="1400">
                <a:solidFill>
                  <a:schemeClr val="tx1"/>
                </a:solidFill>
                <a:latin typeface="Times New Roman" panose="02020603050405020304" pitchFamily="18" charset="0"/>
                <a:ea typeface="굴림" panose="020B0600000101010101" pitchFamily="50" charset="-127"/>
              </a:defRPr>
            </a:lvl6pPr>
            <a:lvl7pPr marL="2971800" indent="-228600" algn="r" eaLnBrk="0" fontAlgn="base" hangingPunct="0">
              <a:spcBef>
                <a:spcPct val="0"/>
              </a:spcBef>
              <a:spcAft>
                <a:spcPct val="0"/>
              </a:spcAft>
              <a:defRPr kumimoji="1" sz="1400">
                <a:solidFill>
                  <a:schemeClr val="tx1"/>
                </a:solidFill>
                <a:latin typeface="Times New Roman" panose="02020603050405020304" pitchFamily="18" charset="0"/>
                <a:ea typeface="굴림" panose="020B0600000101010101" pitchFamily="50" charset="-127"/>
              </a:defRPr>
            </a:lvl7pPr>
            <a:lvl8pPr marL="3429000" indent="-228600" algn="r" eaLnBrk="0" fontAlgn="base" hangingPunct="0">
              <a:spcBef>
                <a:spcPct val="0"/>
              </a:spcBef>
              <a:spcAft>
                <a:spcPct val="0"/>
              </a:spcAft>
              <a:defRPr kumimoji="1" sz="1400">
                <a:solidFill>
                  <a:schemeClr val="tx1"/>
                </a:solidFill>
                <a:latin typeface="Times New Roman" panose="02020603050405020304" pitchFamily="18" charset="0"/>
                <a:ea typeface="굴림" panose="020B0600000101010101" pitchFamily="50" charset="-127"/>
              </a:defRPr>
            </a:lvl8pPr>
            <a:lvl9pPr marL="3886200" indent="-228600" algn="r" eaLnBrk="0" fontAlgn="base" hangingPunct="0">
              <a:spcBef>
                <a:spcPct val="0"/>
              </a:spcBef>
              <a:spcAft>
                <a:spcPct val="0"/>
              </a:spcAft>
              <a:defRPr kumimoji="1" sz="1400">
                <a:solidFill>
                  <a:schemeClr val="tx1"/>
                </a:solidFill>
                <a:latin typeface="Times New Roman" panose="02020603050405020304" pitchFamily="18" charset="0"/>
                <a:ea typeface="굴림" panose="020B0600000101010101" pitchFamily="50" charset="-127"/>
              </a:defRPr>
            </a:lvl9pPr>
          </a:lstStyle>
          <a:p>
            <a:pPr eaLnBrk="1" hangingPunct="1"/>
            <a:fld id="{D8E847E5-7A77-43AB-9E94-3BF762F3A6E1}" type="slidenum">
              <a:rPr lang="en-US" altLang="ko-KR" sz="1200">
                <a:latin typeface="Arial" panose="020B0604020202020204" pitchFamily="34" charset="0"/>
                <a:cs typeface="Arial" panose="020B0604020202020204" pitchFamily="34" charset="0"/>
              </a:rPr>
              <a:pPr eaLnBrk="1" hangingPunct="1"/>
              <a:t>10</a:t>
            </a:fld>
            <a:endParaRPr lang="en-US" altLang="ko-KR" sz="1200">
              <a:latin typeface="Arial" panose="020B0604020202020204" pitchFamily="34" charset="0"/>
              <a:cs typeface="Arial" panose="020B0604020202020204" pitchFamily="34" charset="0"/>
            </a:endParaRPr>
          </a:p>
        </p:txBody>
      </p:sp>
      <p:sp>
        <p:nvSpPr>
          <p:cNvPr id="6" name="TextBox 5"/>
          <p:cNvSpPr txBox="1"/>
          <p:nvPr/>
        </p:nvSpPr>
        <p:spPr>
          <a:xfrm>
            <a:off x="179512" y="210126"/>
            <a:ext cx="7416824" cy="338554"/>
          </a:xfrm>
          <a:prstGeom prst="rect">
            <a:avLst/>
          </a:prstGeom>
          <a:noFill/>
        </p:spPr>
        <p:txBody>
          <a:bodyPr wrap="square" rtlCol="0">
            <a:spAutoFit/>
          </a:bodyPr>
          <a:lstStyle/>
          <a:p>
            <a:pPr marL="342900" lvl="0" indent="-342900">
              <a:lnSpc>
                <a:spcPct val="80000"/>
              </a:lnSpc>
              <a:spcBef>
                <a:spcPct val="20000"/>
              </a:spcBef>
              <a:spcAft>
                <a:spcPts val="600"/>
              </a:spcAft>
              <a:buClr>
                <a:srgbClr val="008080"/>
              </a:buClr>
            </a:pPr>
            <a:r>
              <a:rPr lang="en-US" altLang="ko-KR" sz="2000" kern="0" dirty="0">
                <a:latin typeface="Arial" panose="020B0604020202020204" pitchFamily="34" charset="0"/>
                <a:ea typeface="굴림"/>
                <a:cs typeface="Arial" panose="020B0604020202020204" pitchFamily="34" charset="0"/>
              </a:rPr>
              <a:t>Course Schedule</a:t>
            </a:r>
          </a:p>
        </p:txBody>
      </p:sp>
    </p:spTree>
    <p:extLst>
      <p:ext uri="{BB962C8B-B14F-4D97-AF65-F5344CB8AC3E}">
        <p14:creationId xmlns:p14="http://schemas.microsoft.com/office/powerpoint/2010/main" val="35240571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2"/>
          <p:cNvSpPr>
            <a:spLocks noGrp="1" noChangeArrowheads="1"/>
          </p:cNvSpPr>
          <p:nvPr>
            <p:ph idx="1"/>
          </p:nvPr>
        </p:nvSpPr>
        <p:spPr>
          <a:xfrm>
            <a:off x="323528" y="931778"/>
            <a:ext cx="8280920" cy="5424573"/>
          </a:xfrm>
        </p:spPr>
        <p:txBody>
          <a:bodyPr>
            <a:normAutofit/>
          </a:bodyPr>
          <a:lstStyle/>
          <a:p>
            <a:pPr marL="377825" lvl="1" indent="-285750" latinLnBrk="0">
              <a:lnSpc>
                <a:spcPct val="110000"/>
              </a:lnSpc>
              <a:spcBef>
                <a:spcPts val="0"/>
              </a:spcBef>
            </a:pPr>
            <a:r>
              <a:rPr lang="en-US" altLang="ko-KR" sz="1800" kern="100" dirty="0">
                <a:latin typeface="Arial" panose="020B0604020202020204" pitchFamily="34" charset="0"/>
                <a:cs typeface="Arial" panose="020B0604020202020204" pitchFamily="34" charset="0"/>
              </a:rPr>
              <a:t>This course deals with </a:t>
            </a:r>
            <a:r>
              <a:rPr lang="en-US" altLang="ko-KR" dirty="0">
                <a:latin typeface="Arial" panose="020B0604020202020204" pitchFamily="34" charset="0"/>
                <a:cs typeface="Arial" panose="020B0604020202020204" pitchFamily="34" charset="0"/>
              </a:rPr>
              <a:t>the sources of international business competitiveness that formulate government policies and business strategies, with a special focus on </a:t>
            </a:r>
            <a:r>
              <a:rPr lang="en-US" altLang="ko-KR" sz="1800" kern="100" dirty="0">
                <a:latin typeface="Arial" panose="020B0604020202020204" pitchFamily="34" charset="0"/>
                <a:cs typeface="Arial" panose="020B0604020202020204" pitchFamily="34" charset="0"/>
              </a:rPr>
              <a:t>the key factors behind Korea’s accelerated growth over the past 50 years. Existing Western theories cannot fully explain Korea’s economic and business development because these theories were established under a different political, economic, and social system. This course addresses the fundamental driving forces behind Korea’s success, many of which continue to be neglected in ongoing studies. The main objectives of this course are as follows:</a:t>
            </a:r>
          </a:p>
          <a:p>
            <a:pPr marL="377825" lvl="1" indent="-285750" latinLnBrk="0">
              <a:lnSpc>
                <a:spcPct val="110000"/>
              </a:lnSpc>
              <a:spcBef>
                <a:spcPts val="0"/>
              </a:spcBef>
            </a:pPr>
            <a:endParaRPr lang="en-US" altLang="ko-KR" kern="100" dirty="0">
              <a:latin typeface="Arial" panose="020B0604020202020204" pitchFamily="34" charset="0"/>
              <a:cs typeface="Arial" panose="020B0604020202020204" pitchFamily="34" charset="0"/>
            </a:endParaRPr>
          </a:p>
          <a:p>
            <a:pPr marL="377825" lvl="1" indent="-285750" latinLnBrk="0">
              <a:lnSpc>
                <a:spcPct val="110000"/>
              </a:lnSpc>
              <a:spcBef>
                <a:spcPts val="0"/>
              </a:spcBef>
            </a:pPr>
            <a:r>
              <a:rPr lang="en-US" altLang="ko-KR" sz="1800" i="1" kern="100" dirty="0">
                <a:solidFill>
                  <a:srgbClr val="2E2ECB"/>
                </a:solidFill>
                <a:latin typeface="Arial" panose="020B0604020202020204" pitchFamily="34" charset="0"/>
                <a:cs typeface="Arial" panose="020B0604020202020204" pitchFamily="34" charset="0"/>
              </a:rPr>
              <a:t>Introduce a new framework that presents strategic implications that are more appropriate for Korea. </a:t>
            </a:r>
            <a:endParaRPr lang="en-US" altLang="ko-KR" i="1" kern="100" dirty="0">
              <a:solidFill>
                <a:srgbClr val="2E2ECB"/>
              </a:solidFill>
              <a:latin typeface="Arial" panose="020B0604020202020204" pitchFamily="34" charset="0"/>
              <a:cs typeface="Arial" panose="020B0604020202020204" pitchFamily="34" charset="0"/>
            </a:endParaRPr>
          </a:p>
          <a:p>
            <a:pPr marL="377825" lvl="1" indent="-285750" latinLnBrk="0">
              <a:lnSpc>
                <a:spcPct val="110000"/>
              </a:lnSpc>
              <a:spcBef>
                <a:spcPts val="0"/>
              </a:spcBef>
            </a:pPr>
            <a:r>
              <a:rPr lang="en-US" altLang="ko-KR" sz="1800" i="1" kern="100" dirty="0">
                <a:solidFill>
                  <a:srgbClr val="2E2ECB"/>
                </a:solidFill>
                <a:latin typeface="Arial" panose="020B0604020202020204" pitchFamily="34" charset="0"/>
                <a:cs typeface="Arial" panose="020B0604020202020204" pitchFamily="34" charset="0"/>
              </a:rPr>
              <a:t>Review the fundamental background of Korea’s growth in detail and apply this new framework to better explain Korea’s success. </a:t>
            </a:r>
            <a:endParaRPr lang="en-US" altLang="ko-KR" i="1" kern="100" dirty="0">
              <a:solidFill>
                <a:srgbClr val="2E2ECB"/>
              </a:solidFill>
              <a:latin typeface="Arial" panose="020B0604020202020204" pitchFamily="34" charset="0"/>
              <a:cs typeface="Arial" panose="020B0604020202020204" pitchFamily="34" charset="0"/>
            </a:endParaRPr>
          </a:p>
          <a:p>
            <a:pPr marL="377825" lvl="1" indent="-285750" latinLnBrk="0">
              <a:lnSpc>
                <a:spcPct val="110000"/>
              </a:lnSpc>
              <a:spcBef>
                <a:spcPts val="0"/>
              </a:spcBef>
            </a:pPr>
            <a:r>
              <a:rPr lang="en-US" altLang="ko-KR" sz="1800" i="1" kern="100" dirty="0">
                <a:solidFill>
                  <a:srgbClr val="2E2ECB"/>
                </a:solidFill>
                <a:latin typeface="Arial" panose="020B0604020202020204" pitchFamily="34" charset="0"/>
                <a:cs typeface="Arial" panose="020B0604020202020204" pitchFamily="34" charset="0"/>
              </a:rPr>
              <a:t>Evaluate Korea as a case study to provide useful guidelines for other countries and firms. </a:t>
            </a:r>
            <a:endParaRPr lang="ko-KR" altLang="ko-KR" sz="1800" i="1" kern="100" dirty="0">
              <a:solidFill>
                <a:srgbClr val="2E2ECB"/>
              </a:solidFill>
              <a:latin typeface="Arial" panose="020B0604020202020204" pitchFamily="34" charset="0"/>
              <a:cs typeface="Arial" panose="020B0604020202020204" pitchFamily="34" charset="0"/>
            </a:endParaRPr>
          </a:p>
          <a:p>
            <a:pPr marL="92075" lvl="1" indent="0" eaLnBrk="1" latinLnBrk="0" hangingPunct="1">
              <a:spcBef>
                <a:spcPts val="0"/>
              </a:spcBef>
              <a:buNone/>
            </a:pPr>
            <a:endParaRPr lang="en-US" altLang="ko-KR" dirty="0">
              <a:latin typeface="Arial" panose="020B0604020202020204" pitchFamily="34" charset="0"/>
              <a:cs typeface="Arial" panose="020B0604020202020204" pitchFamily="34" charset="0"/>
            </a:endParaRPr>
          </a:p>
        </p:txBody>
      </p:sp>
      <p:sp>
        <p:nvSpPr>
          <p:cNvPr id="3074" name="슬라이드 번호 개체 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400">
                <a:solidFill>
                  <a:schemeClr val="tx1"/>
                </a:solidFill>
                <a:latin typeface="Times New Roman" panose="02020603050405020304" pitchFamily="18" charset="0"/>
                <a:ea typeface="굴림" panose="020B0600000101010101" pitchFamily="50" charset="-127"/>
              </a:defRPr>
            </a:lvl1pPr>
            <a:lvl2pPr marL="742950" indent="-285750" eaLnBrk="0" hangingPunct="0">
              <a:defRPr kumimoji="1" sz="1400">
                <a:solidFill>
                  <a:schemeClr val="tx1"/>
                </a:solidFill>
                <a:latin typeface="Times New Roman" panose="02020603050405020304" pitchFamily="18" charset="0"/>
                <a:ea typeface="굴림" panose="020B0600000101010101" pitchFamily="50" charset="-127"/>
              </a:defRPr>
            </a:lvl2pPr>
            <a:lvl3pPr marL="1143000" indent="-228600" eaLnBrk="0" hangingPunct="0">
              <a:defRPr kumimoji="1" sz="1400">
                <a:solidFill>
                  <a:schemeClr val="tx1"/>
                </a:solidFill>
                <a:latin typeface="Times New Roman" panose="02020603050405020304" pitchFamily="18" charset="0"/>
                <a:ea typeface="굴림" panose="020B0600000101010101" pitchFamily="50" charset="-127"/>
              </a:defRPr>
            </a:lvl3pPr>
            <a:lvl4pPr marL="1600200" indent="-228600" eaLnBrk="0" hangingPunct="0">
              <a:defRPr kumimoji="1" sz="1400">
                <a:solidFill>
                  <a:schemeClr val="tx1"/>
                </a:solidFill>
                <a:latin typeface="Times New Roman" panose="02020603050405020304" pitchFamily="18" charset="0"/>
                <a:ea typeface="굴림" panose="020B0600000101010101" pitchFamily="50" charset="-127"/>
              </a:defRPr>
            </a:lvl4pPr>
            <a:lvl5pPr marL="2057400" indent="-228600" eaLnBrk="0" hangingPunct="0">
              <a:defRPr kumimoji="1" sz="1400">
                <a:solidFill>
                  <a:schemeClr val="tx1"/>
                </a:solidFill>
                <a:latin typeface="Times New Roman" panose="02020603050405020304" pitchFamily="18" charset="0"/>
                <a:ea typeface="굴림" panose="020B0600000101010101" pitchFamily="50" charset="-127"/>
              </a:defRPr>
            </a:lvl5pPr>
            <a:lvl6pPr marL="2514600" indent="-228600" algn="r" eaLnBrk="0" fontAlgn="base" hangingPunct="0">
              <a:spcBef>
                <a:spcPct val="0"/>
              </a:spcBef>
              <a:spcAft>
                <a:spcPct val="0"/>
              </a:spcAft>
              <a:defRPr kumimoji="1" sz="1400">
                <a:solidFill>
                  <a:schemeClr val="tx1"/>
                </a:solidFill>
                <a:latin typeface="Times New Roman" panose="02020603050405020304" pitchFamily="18" charset="0"/>
                <a:ea typeface="굴림" panose="020B0600000101010101" pitchFamily="50" charset="-127"/>
              </a:defRPr>
            </a:lvl6pPr>
            <a:lvl7pPr marL="2971800" indent="-228600" algn="r" eaLnBrk="0" fontAlgn="base" hangingPunct="0">
              <a:spcBef>
                <a:spcPct val="0"/>
              </a:spcBef>
              <a:spcAft>
                <a:spcPct val="0"/>
              </a:spcAft>
              <a:defRPr kumimoji="1" sz="1400">
                <a:solidFill>
                  <a:schemeClr val="tx1"/>
                </a:solidFill>
                <a:latin typeface="Times New Roman" panose="02020603050405020304" pitchFamily="18" charset="0"/>
                <a:ea typeface="굴림" panose="020B0600000101010101" pitchFamily="50" charset="-127"/>
              </a:defRPr>
            </a:lvl7pPr>
            <a:lvl8pPr marL="3429000" indent="-228600" algn="r" eaLnBrk="0" fontAlgn="base" hangingPunct="0">
              <a:spcBef>
                <a:spcPct val="0"/>
              </a:spcBef>
              <a:spcAft>
                <a:spcPct val="0"/>
              </a:spcAft>
              <a:defRPr kumimoji="1" sz="1400">
                <a:solidFill>
                  <a:schemeClr val="tx1"/>
                </a:solidFill>
                <a:latin typeface="Times New Roman" panose="02020603050405020304" pitchFamily="18" charset="0"/>
                <a:ea typeface="굴림" panose="020B0600000101010101" pitchFamily="50" charset="-127"/>
              </a:defRPr>
            </a:lvl8pPr>
            <a:lvl9pPr marL="3886200" indent="-228600" algn="r" eaLnBrk="0" fontAlgn="base" hangingPunct="0">
              <a:spcBef>
                <a:spcPct val="0"/>
              </a:spcBef>
              <a:spcAft>
                <a:spcPct val="0"/>
              </a:spcAft>
              <a:defRPr kumimoji="1" sz="1400">
                <a:solidFill>
                  <a:schemeClr val="tx1"/>
                </a:solidFill>
                <a:latin typeface="Times New Roman" panose="02020603050405020304" pitchFamily="18" charset="0"/>
                <a:ea typeface="굴림" panose="020B0600000101010101" pitchFamily="50" charset="-127"/>
              </a:defRPr>
            </a:lvl9pPr>
          </a:lstStyle>
          <a:p>
            <a:pPr eaLnBrk="1" hangingPunct="1"/>
            <a:fld id="{610A3550-5306-4CEF-92F3-D9FFCC28560C}" type="slidenum">
              <a:rPr lang="en-US" altLang="ko-KR" sz="1200">
                <a:latin typeface="Arial" panose="020B0604020202020204" pitchFamily="34" charset="0"/>
                <a:cs typeface="Arial" panose="020B0604020202020204" pitchFamily="34" charset="0"/>
              </a:rPr>
              <a:pPr eaLnBrk="1" hangingPunct="1"/>
              <a:t>2</a:t>
            </a:fld>
            <a:endParaRPr lang="en-US" altLang="ko-KR" sz="1200">
              <a:latin typeface="Arial" panose="020B0604020202020204" pitchFamily="34" charset="0"/>
              <a:cs typeface="Arial" panose="020B0604020202020204" pitchFamily="34" charset="0"/>
            </a:endParaRPr>
          </a:p>
        </p:txBody>
      </p:sp>
      <p:cxnSp>
        <p:nvCxnSpPr>
          <p:cNvPr id="3" name="직선 연결선 2"/>
          <p:cNvCxnSpPr/>
          <p:nvPr/>
        </p:nvCxnSpPr>
        <p:spPr bwMode="auto">
          <a:xfrm>
            <a:off x="251520" y="620688"/>
            <a:ext cx="8640000" cy="0"/>
          </a:xfrm>
          <a:prstGeom prst="line">
            <a:avLst/>
          </a:prstGeom>
          <a:ln w="38100">
            <a:solidFill>
              <a:srgbClr val="2E2ECB"/>
            </a:solidFill>
            <a:headEnd type="none" w="med" len="med"/>
            <a:tailEnd type="none" w="med" len="med"/>
          </a:ln>
        </p:spPr>
        <p:style>
          <a:lnRef idx="1">
            <a:schemeClr val="accent2"/>
          </a:lnRef>
          <a:fillRef idx="0">
            <a:schemeClr val="accent2"/>
          </a:fillRef>
          <a:effectRef idx="0">
            <a:schemeClr val="accent2"/>
          </a:effectRef>
          <a:fontRef idx="minor">
            <a:schemeClr val="tx1"/>
          </a:fontRef>
        </p:style>
      </p:cxnSp>
      <p:sp>
        <p:nvSpPr>
          <p:cNvPr id="4" name="TextBox 3"/>
          <p:cNvSpPr txBox="1"/>
          <p:nvPr/>
        </p:nvSpPr>
        <p:spPr>
          <a:xfrm>
            <a:off x="179512" y="116632"/>
            <a:ext cx="4680520" cy="400110"/>
          </a:xfrm>
          <a:prstGeom prst="rect">
            <a:avLst/>
          </a:prstGeom>
          <a:noFill/>
        </p:spPr>
        <p:txBody>
          <a:bodyPr wrap="square" rtlCol="0">
            <a:spAutoFit/>
          </a:bodyPr>
          <a:lstStyle/>
          <a:p>
            <a:pPr algn="l"/>
            <a:r>
              <a:rPr lang="en-US" altLang="ko-KR" sz="2000" dirty="0">
                <a:latin typeface="Arial" panose="020B0604020202020204" pitchFamily="34" charset="0"/>
                <a:cs typeface="Arial" panose="020B0604020202020204" pitchFamily="34" charset="0"/>
              </a:rPr>
              <a:t>Course Description</a:t>
            </a:r>
            <a:endParaRPr lang="ko-KR" altLang="en-US" sz="1800" dirty="0">
              <a:latin typeface="Arial" panose="020B0604020202020204" pitchFamily="34" charset="0"/>
              <a:cs typeface="Arial" panose="020B0604020202020204"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3" name="Shape 113"/>
          <p:cNvSpPr txBox="1">
            <a:spLocks noGrp="1"/>
          </p:cNvSpPr>
          <p:nvPr>
            <p:ph type="sldNum" sz="quarter" idx="12"/>
          </p:nvPr>
        </p:nvSpPr>
        <p:spPr>
          <a:prstGeom prst="rect">
            <a:avLst/>
          </a:prstGeom>
          <a:noFill/>
          <a:ln>
            <a:noFill/>
          </a:ln>
        </p:spPr>
        <p:txBody>
          <a:bodyPr lIns="91425" tIns="45700" rIns="91425" bIns="45700" anchor="ctr" anchorCtr="0">
            <a:noAutofit/>
          </a:bodyPr>
          <a:lstStyle/>
          <a:p>
            <a:pPr algn="r">
              <a:buSzPct val="25000"/>
            </a:pPr>
            <a:fld id="{00000000-1234-1234-1234-123412341234}" type="slidenum">
              <a:rPr lang="en-US" sz="1200">
                <a:solidFill>
                  <a:schemeClr val="tx1"/>
                </a:solidFill>
                <a:latin typeface="Arial" panose="020B0604020202020204" pitchFamily="34" charset="0"/>
                <a:ea typeface="Calibri"/>
                <a:cs typeface="Arial" panose="020B0604020202020204" pitchFamily="34" charset="0"/>
                <a:sym typeface="Calibri"/>
              </a:rPr>
              <a:pPr algn="r">
                <a:buSzPct val="25000"/>
              </a:pPr>
              <a:t>3</a:t>
            </a:fld>
            <a:endParaRPr lang="en-US" sz="1200" dirty="0">
              <a:solidFill>
                <a:schemeClr val="tx1"/>
              </a:solidFill>
              <a:latin typeface="Arial" panose="020B0604020202020204" pitchFamily="34" charset="0"/>
              <a:ea typeface="Calibri"/>
              <a:cs typeface="Arial" panose="020B0604020202020204" pitchFamily="34" charset="0"/>
              <a:sym typeface="Calibri"/>
            </a:endParaRPr>
          </a:p>
        </p:txBody>
      </p:sp>
      <p:sp>
        <p:nvSpPr>
          <p:cNvPr id="112" name="Shape 112"/>
          <p:cNvSpPr txBox="1">
            <a:spLocks noGrp="1"/>
          </p:cNvSpPr>
          <p:nvPr>
            <p:ph type="body" idx="4294967295"/>
          </p:nvPr>
        </p:nvSpPr>
        <p:spPr>
          <a:xfrm>
            <a:off x="251520" y="792162"/>
            <a:ext cx="8424936" cy="5564189"/>
          </a:xfrm>
          <a:prstGeom prst="rect">
            <a:avLst/>
          </a:prstGeom>
          <a:noFill/>
          <a:ln>
            <a:noFill/>
          </a:ln>
        </p:spPr>
        <p:txBody>
          <a:bodyPr lIns="0" tIns="0" rIns="0" bIns="0" anchor="t" anchorCtr="0">
            <a:noAutofit/>
          </a:bodyPr>
          <a:lstStyle/>
          <a:p>
            <a:pPr marL="228600" marR="0" lvl="0" indent="-228600" rtl="0" latinLnBrk="0">
              <a:lnSpc>
                <a:spcPct val="120000"/>
              </a:lnSpc>
              <a:spcBef>
                <a:spcPts val="0"/>
              </a:spcBef>
              <a:spcAft>
                <a:spcPts val="0"/>
              </a:spcAft>
              <a:buClr>
                <a:srgbClr val="0070C0"/>
              </a:buClr>
              <a:buSzPct val="100000"/>
              <a:buFont typeface="Arial"/>
              <a:buChar char="•"/>
            </a:pPr>
            <a:r>
              <a:rPr lang="en-US" sz="1500" b="1" i="0" u="none" strike="noStrike" cap="none" dirty="0">
                <a:solidFill>
                  <a:srgbClr val="2E2ECB"/>
                </a:solidFill>
                <a:latin typeface="Arial" panose="020B0604020202020204" pitchFamily="34" charset="0"/>
                <a:cs typeface="Arial" panose="020B0604020202020204" pitchFamily="34" charset="0"/>
                <a:sym typeface="Arial"/>
              </a:rPr>
              <a:t>Grading [total 100%]</a:t>
            </a:r>
          </a:p>
          <a:p>
            <a:pPr marL="685800" marR="0" lvl="1" indent="-228600" rtl="0" latinLnBrk="0">
              <a:lnSpc>
                <a:spcPct val="120000"/>
              </a:lnSpc>
              <a:spcBef>
                <a:spcPts val="0"/>
              </a:spcBef>
              <a:spcAft>
                <a:spcPts val="0"/>
              </a:spcAft>
              <a:buClr>
                <a:schemeClr val="dk2"/>
              </a:buClr>
              <a:buSzPct val="100000"/>
              <a:buFont typeface="Times New Roman"/>
              <a:buChar char="-"/>
            </a:pPr>
            <a:r>
              <a:rPr lang="en-US" sz="1500" b="0" i="0" u="none" strike="noStrike" cap="none" dirty="0">
                <a:solidFill>
                  <a:schemeClr val="dk1"/>
                </a:solidFill>
                <a:latin typeface="Arial" panose="020B0604020202020204" pitchFamily="34" charset="0"/>
                <a:cs typeface="Arial" panose="020B0604020202020204" pitchFamily="34" charset="0"/>
                <a:sym typeface="Arial"/>
              </a:rPr>
              <a:t>Professionalism: Attitude, attendance, and participation: 25% </a:t>
            </a:r>
          </a:p>
          <a:p>
            <a:pPr marL="685800" marR="0" lvl="1" indent="-228600" rtl="0" latinLnBrk="0">
              <a:lnSpc>
                <a:spcPct val="120000"/>
              </a:lnSpc>
              <a:spcBef>
                <a:spcPts val="0"/>
              </a:spcBef>
              <a:spcAft>
                <a:spcPts val="0"/>
              </a:spcAft>
              <a:buClr>
                <a:schemeClr val="dk2"/>
              </a:buClr>
              <a:buSzPct val="100000"/>
              <a:buFont typeface="Times New Roman"/>
              <a:buChar char="-"/>
            </a:pPr>
            <a:r>
              <a:rPr lang="en-US" sz="1500" b="0" i="0" u="none" strike="noStrike" cap="none" dirty="0">
                <a:solidFill>
                  <a:schemeClr val="dk1"/>
                </a:solidFill>
                <a:latin typeface="Arial" panose="020B0604020202020204" pitchFamily="34" charset="0"/>
                <a:cs typeface="Arial" panose="020B0604020202020204" pitchFamily="34" charset="0"/>
                <a:sym typeface="Arial"/>
              </a:rPr>
              <a:t>Weekly summary of readings for each class</a:t>
            </a:r>
            <a:r>
              <a:rPr lang="en-US" sz="1500" dirty="0">
                <a:solidFill>
                  <a:schemeClr val="dk1"/>
                </a:solidFill>
                <a:latin typeface="Arial" panose="020B0604020202020204" pitchFamily="34" charset="0"/>
                <a:cs typeface="Arial" panose="020B0604020202020204" pitchFamily="34" charset="0"/>
                <a:sym typeface="Arial"/>
              </a:rPr>
              <a:t> (</a:t>
            </a:r>
            <a:r>
              <a:rPr lang="en-US" sz="1500" b="0" i="0" u="none" strike="noStrike" cap="none" dirty="0">
                <a:solidFill>
                  <a:schemeClr val="dk1"/>
                </a:solidFill>
                <a:latin typeface="Arial" panose="020B0604020202020204" pitchFamily="34" charset="0"/>
                <a:cs typeface="Arial" panose="020B0604020202020204" pitchFamily="34" charset="0"/>
                <a:sym typeface="Arial"/>
              </a:rPr>
              <a:t>Total 12 summaries): 25% </a:t>
            </a:r>
          </a:p>
          <a:p>
            <a:pPr marL="685800" marR="0" lvl="1" indent="-228600" rtl="0" latinLnBrk="0">
              <a:lnSpc>
                <a:spcPct val="120000"/>
              </a:lnSpc>
              <a:spcBef>
                <a:spcPts val="0"/>
              </a:spcBef>
              <a:spcAft>
                <a:spcPts val="0"/>
              </a:spcAft>
              <a:buClr>
                <a:schemeClr val="dk2"/>
              </a:buClr>
              <a:buSzPct val="100000"/>
              <a:buFont typeface="Times New Roman"/>
              <a:buChar char="-"/>
            </a:pPr>
            <a:r>
              <a:rPr lang="en-US" sz="1500" b="0" i="0" u="none" strike="noStrike" cap="none" dirty="0">
                <a:solidFill>
                  <a:schemeClr val="dk1"/>
                </a:solidFill>
                <a:latin typeface="Arial" panose="020B0604020202020204" pitchFamily="34" charset="0"/>
                <a:cs typeface="Arial" panose="020B0604020202020204" pitchFamily="34" charset="0"/>
                <a:sym typeface="Arial"/>
              </a:rPr>
              <a:t>Group presentation</a:t>
            </a:r>
            <a:r>
              <a:rPr lang="en-US" sz="1500" dirty="0">
                <a:solidFill>
                  <a:schemeClr val="dk1"/>
                </a:solidFill>
                <a:latin typeface="Arial" panose="020B0604020202020204" pitchFamily="34" charset="0"/>
                <a:cs typeface="Arial" panose="020B0604020202020204" pitchFamily="34" charset="0"/>
                <a:sym typeface="Arial"/>
              </a:rPr>
              <a:t>(s): </a:t>
            </a:r>
            <a:r>
              <a:rPr lang="en-US" sz="1500" b="0" i="0" u="none" strike="noStrike" cap="none" dirty="0">
                <a:solidFill>
                  <a:schemeClr val="dk1"/>
                </a:solidFill>
                <a:latin typeface="Arial" panose="020B0604020202020204" pitchFamily="34" charset="0"/>
                <a:cs typeface="Arial" panose="020B0604020202020204" pitchFamily="34" charset="0"/>
                <a:sym typeface="Arial"/>
              </a:rPr>
              <a:t>25% </a:t>
            </a:r>
          </a:p>
          <a:p>
            <a:pPr marL="685800" marR="0" lvl="1" indent="-228600" rtl="0" latinLnBrk="0">
              <a:lnSpc>
                <a:spcPct val="120000"/>
              </a:lnSpc>
              <a:spcBef>
                <a:spcPts val="0"/>
              </a:spcBef>
              <a:spcAft>
                <a:spcPts val="0"/>
              </a:spcAft>
              <a:buClr>
                <a:schemeClr val="dk2"/>
              </a:buClr>
              <a:buSzPct val="100000"/>
              <a:buFont typeface="Times New Roman"/>
              <a:buChar char="-"/>
            </a:pPr>
            <a:r>
              <a:rPr lang="en-US" sz="1500" b="0" i="0" u="none" strike="noStrike" cap="none" dirty="0">
                <a:solidFill>
                  <a:schemeClr val="dk1"/>
                </a:solidFill>
                <a:latin typeface="Arial" panose="020B0604020202020204" pitchFamily="34" charset="0"/>
                <a:cs typeface="Arial" panose="020B0604020202020204" pitchFamily="34" charset="0"/>
                <a:sym typeface="Arial"/>
              </a:rPr>
              <a:t>Final exam: 25%</a:t>
            </a:r>
          </a:p>
          <a:p>
            <a:pPr marL="685800" marR="0" lvl="1" indent="-228600" rtl="0" latinLnBrk="0">
              <a:lnSpc>
                <a:spcPct val="120000"/>
              </a:lnSpc>
              <a:spcBef>
                <a:spcPts val="0"/>
              </a:spcBef>
              <a:spcAft>
                <a:spcPts val="0"/>
              </a:spcAft>
              <a:buClr>
                <a:schemeClr val="dk2"/>
              </a:buClr>
              <a:buSzPct val="100000"/>
              <a:buFont typeface="Times New Roman"/>
              <a:buChar char="-"/>
            </a:pPr>
            <a:endParaRPr lang="en-US" sz="1000" b="0" i="0" u="none" strike="noStrike" cap="none" dirty="0">
              <a:solidFill>
                <a:schemeClr val="dk1"/>
              </a:solidFill>
              <a:latin typeface="Arial" panose="020B0604020202020204" pitchFamily="34" charset="0"/>
              <a:cs typeface="Arial" panose="020B0604020202020204" pitchFamily="34" charset="0"/>
              <a:sym typeface="Arial"/>
            </a:endParaRPr>
          </a:p>
          <a:p>
            <a:pPr marL="228600" marR="0" lvl="0" indent="-228600" rtl="0" latinLnBrk="0">
              <a:lnSpc>
                <a:spcPct val="120000"/>
              </a:lnSpc>
              <a:spcBef>
                <a:spcPts val="600"/>
              </a:spcBef>
              <a:spcAft>
                <a:spcPts val="0"/>
              </a:spcAft>
              <a:buClr>
                <a:srgbClr val="0070C0"/>
              </a:buClr>
              <a:buSzPct val="100000"/>
              <a:buFont typeface="Arial"/>
              <a:buChar char="•"/>
            </a:pPr>
            <a:r>
              <a:rPr lang="en-US" sz="1500" b="1" i="0" u="none" strike="noStrike" cap="none" dirty="0">
                <a:solidFill>
                  <a:srgbClr val="2E2ECB"/>
                </a:solidFill>
                <a:latin typeface="Arial" panose="020B0604020202020204" pitchFamily="34" charset="0"/>
                <a:cs typeface="Arial" panose="020B0604020202020204" pitchFamily="34" charset="0"/>
                <a:sym typeface="Arial"/>
              </a:rPr>
              <a:t>Professionalism (25%)</a:t>
            </a:r>
          </a:p>
          <a:p>
            <a:pPr marL="730250" marR="0" lvl="0" indent="-285750" rtl="0" latinLnBrk="0">
              <a:lnSpc>
                <a:spcPct val="120000"/>
              </a:lnSpc>
              <a:spcBef>
                <a:spcPts val="0"/>
              </a:spcBef>
              <a:spcAft>
                <a:spcPts val="0"/>
              </a:spcAft>
              <a:buClr>
                <a:schemeClr val="dk1"/>
              </a:buClr>
              <a:buSzPct val="100000"/>
              <a:buFontTx/>
              <a:buChar char="-"/>
            </a:pPr>
            <a:r>
              <a:rPr lang="en-US" sz="1500" b="0" i="0" u="none" strike="noStrike" cap="none" dirty="0">
                <a:solidFill>
                  <a:schemeClr val="dk1"/>
                </a:solidFill>
                <a:latin typeface="Arial" panose="020B0604020202020204" pitchFamily="34" charset="0"/>
                <a:cs typeface="Arial" panose="020B0604020202020204" pitchFamily="34" charset="0"/>
                <a:sym typeface="Arial"/>
              </a:rPr>
              <a:t>Students should attend all classes. Those who miss more than two classes may not receive a grade. Tardiness and class disturbances may be reflected in the grade. </a:t>
            </a:r>
            <a:endParaRPr lang="en-US" sz="1500" dirty="0">
              <a:latin typeface="Arial" panose="020B0604020202020204" pitchFamily="34" charset="0"/>
              <a:cs typeface="Arial" panose="020B0604020202020204" pitchFamily="34" charset="0"/>
              <a:sym typeface="Arial"/>
            </a:endParaRPr>
          </a:p>
          <a:p>
            <a:pPr marL="730250" marR="0" lvl="0" indent="-285750" rtl="0" latinLnBrk="0">
              <a:lnSpc>
                <a:spcPct val="120000"/>
              </a:lnSpc>
              <a:spcBef>
                <a:spcPts val="0"/>
              </a:spcBef>
              <a:spcAft>
                <a:spcPts val="0"/>
              </a:spcAft>
              <a:buClr>
                <a:schemeClr val="dk1"/>
              </a:buClr>
              <a:buSzPct val="100000"/>
              <a:buFontTx/>
              <a:buChar char="-"/>
            </a:pPr>
            <a:r>
              <a:rPr lang="en-US" sz="1500" b="0" i="0" u="none" strike="noStrike" cap="none" dirty="0">
                <a:solidFill>
                  <a:schemeClr val="dk1"/>
                </a:solidFill>
                <a:latin typeface="Arial" panose="020B0604020202020204" pitchFamily="34" charset="0"/>
                <a:cs typeface="Arial" panose="020B0604020202020204" pitchFamily="34" charset="0"/>
                <a:sym typeface="Arial"/>
              </a:rPr>
              <a:t>Students are also required to know the Honor Code and apply it to all work and behavior in the class.</a:t>
            </a:r>
          </a:p>
          <a:p>
            <a:pPr marL="673100" marR="0" lvl="0" indent="-228600" rtl="0" latinLnBrk="0">
              <a:lnSpc>
                <a:spcPct val="120000"/>
              </a:lnSpc>
              <a:spcBef>
                <a:spcPts val="0"/>
              </a:spcBef>
              <a:spcAft>
                <a:spcPts val="0"/>
              </a:spcAft>
              <a:buClr>
                <a:schemeClr val="dk1"/>
              </a:buClr>
              <a:buSzPct val="100000"/>
              <a:buFont typeface="Times New Roman"/>
              <a:buChar char="•"/>
            </a:pPr>
            <a:endParaRPr lang="en-US" sz="1000" b="0" i="0" u="none" strike="noStrike" cap="none" dirty="0">
              <a:solidFill>
                <a:schemeClr val="dk1"/>
              </a:solidFill>
              <a:latin typeface="Arial" panose="020B0604020202020204" pitchFamily="34" charset="0"/>
              <a:cs typeface="Arial" panose="020B0604020202020204" pitchFamily="34" charset="0"/>
              <a:sym typeface="Arial"/>
            </a:endParaRPr>
          </a:p>
          <a:p>
            <a:pPr marL="228600" marR="0" lvl="0" indent="-228600" rtl="0" latinLnBrk="0">
              <a:lnSpc>
                <a:spcPct val="120000"/>
              </a:lnSpc>
              <a:spcBef>
                <a:spcPts val="600"/>
              </a:spcBef>
              <a:spcAft>
                <a:spcPts val="0"/>
              </a:spcAft>
              <a:buClr>
                <a:srgbClr val="0070C0"/>
              </a:buClr>
              <a:buSzPct val="100000"/>
              <a:buFont typeface="Arial"/>
              <a:buChar char="•"/>
            </a:pPr>
            <a:r>
              <a:rPr lang="en-US" sz="1500" b="1" i="0" u="none" strike="noStrike" cap="none" dirty="0">
                <a:solidFill>
                  <a:srgbClr val="2E2ECB"/>
                </a:solidFill>
                <a:latin typeface="Arial" panose="020B0604020202020204" pitchFamily="34" charset="0"/>
                <a:cs typeface="Arial" panose="020B0604020202020204" pitchFamily="34" charset="0"/>
                <a:sym typeface="Arial"/>
              </a:rPr>
              <a:t>Weekly summary (25%)</a:t>
            </a:r>
          </a:p>
          <a:p>
            <a:pPr marL="641350" lvl="0" indent="-285750" latinLnBrk="0">
              <a:lnSpc>
                <a:spcPct val="120000"/>
              </a:lnSpc>
              <a:spcBef>
                <a:spcPts val="0"/>
              </a:spcBef>
              <a:buFontTx/>
              <a:buChar char="-"/>
            </a:pPr>
            <a:r>
              <a:rPr lang="en-US" sz="1500" b="0" i="0" u="none" strike="noStrike" cap="none" dirty="0">
                <a:solidFill>
                  <a:schemeClr val="dk1"/>
                </a:solidFill>
                <a:latin typeface="Arial" panose="020B0604020202020204" pitchFamily="34" charset="0"/>
                <a:cs typeface="Arial" panose="020B0604020202020204" pitchFamily="34" charset="0"/>
                <a:sym typeface="Arial"/>
              </a:rPr>
              <a:t>Students are required to submit a one-page summary based on assigned readings for </a:t>
            </a:r>
            <a:r>
              <a:rPr lang="en-US" altLang="ko-KR" sz="1500" dirty="0">
                <a:latin typeface="Arial" panose="020B0604020202020204" pitchFamily="34" charset="0"/>
                <a:ea typeface="바탕체" panose="02030609000101010101" pitchFamily="17" charset="-127"/>
                <a:cs typeface="Arial" panose="020B0604020202020204" pitchFamily="34" charset="0"/>
              </a:rPr>
              <a:t>Classes 2 through 13 </a:t>
            </a:r>
            <a:r>
              <a:rPr lang="en-US" sz="1500" b="0" i="0" u="none" strike="noStrike" cap="none" dirty="0">
                <a:solidFill>
                  <a:schemeClr val="dk1"/>
                </a:solidFill>
                <a:latin typeface="Arial" panose="020B0604020202020204" pitchFamily="34" charset="0"/>
                <a:cs typeface="Arial" panose="020B0604020202020204" pitchFamily="34" charset="0"/>
                <a:sym typeface="Arial"/>
              </a:rPr>
              <a:t>(12 total). Summaries should be submitted via email to </a:t>
            </a:r>
            <a:r>
              <a:rPr lang="en-US" sz="1500" b="0" i="0" u="sng" strike="noStrike" cap="none" dirty="0">
                <a:solidFill>
                  <a:schemeClr val="dk1"/>
                </a:solidFill>
                <a:latin typeface="Arial" panose="020B0604020202020204" pitchFamily="34" charset="0"/>
                <a:cs typeface="Arial" panose="020B0604020202020204" pitchFamily="34" charset="0"/>
                <a:sym typeface="Arial"/>
              </a:rPr>
              <a:t>cmoon@snu.ac.kr</a:t>
            </a:r>
            <a:r>
              <a:rPr lang="en-US" sz="1500" b="0" i="0" u="none" strike="noStrike" cap="none" dirty="0">
                <a:solidFill>
                  <a:schemeClr val="dk1"/>
                </a:solidFill>
                <a:latin typeface="Arial" panose="020B0604020202020204" pitchFamily="34" charset="0"/>
                <a:cs typeface="Arial" panose="020B0604020202020204" pitchFamily="34" charset="0"/>
                <a:sym typeface="Arial"/>
              </a:rPr>
              <a:t> and </a:t>
            </a:r>
            <a:r>
              <a:rPr lang="en-US" sz="1500" b="0" i="0" u="sng" strike="noStrike" cap="none" dirty="0">
                <a:solidFill>
                  <a:schemeClr val="dk1"/>
                </a:solidFill>
                <a:latin typeface="Arial" panose="020B0604020202020204" pitchFamily="34" charset="0"/>
                <a:cs typeface="Arial" panose="020B0604020202020204" pitchFamily="34" charset="0"/>
                <a:sym typeface="Arial"/>
              </a:rPr>
              <a:t>yeonlee.snu@gmail.com</a:t>
            </a:r>
            <a:r>
              <a:rPr lang="en-US" sz="1500" b="0" i="0" u="none" strike="noStrike" cap="none" dirty="0">
                <a:solidFill>
                  <a:schemeClr val="dk1"/>
                </a:solidFill>
                <a:latin typeface="Arial" panose="020B0604020202020204" pitchFamily="34" charset="0"/>
                <a:cs typeface="Arial" panose="020B0604020202020204" pitchFamily="34" charset="0"/>
                <a:sym typeface="Arial"/>
              </a:rPr>
              <a:t> at least 24 hours before class (by 9:30 am on Monday). </a:t>
            </a:r>
          </a:p>
          <a:p>
            <a:pPr marL="641350" lvl="0" indent="-285750" latinLnBrk="0">
              <a:lnSpc>
                <a:spcPct val="120000"/>
              </a:lnSpc>
              <a:spcBef>
                <a:spcPts val="0"/>
              </a:spcBef>
              <a:buFontTx/>
              <a:buChar char="-"/>
            </a:pPr>
            <a:r>
              <a:rPr lang="en-US" sz="1500" b="0" i="0" u="none" strike="noStrike" cap="none" dirty="0">
                <a:solidFill>
                  <a:schemeClr val="dk1"/>
                </a:solidFill>
                <a:latin typeface="Arial" panose="020B0604020202020204" pitchFamily="34" charset="0"/>
                <a:cs typeface="Arial" panose="020B0604020202020204" pitchFamily="34" charset="0"/>
                <a:sym typeface="Arial"/>
              </a:rPr>
              <a:t>The weekly summary should (</a:t>
            </a:r>
            <a:r>
              <a:rPr lang="en-US" sz="1500" b="0" i="0" u="none" strike="noStrike" cap="none" dirty="0" err="1">
                <a:solidFill>
                  <a:schemeClr val="dk1"/>
                </a:solidFill>
                <a:latin typeface="Arial" panose="020B0604020202020204" pitchFamily="34" charset="0"/>
                <a:cs typeface="Arial" panose="020B0604020202020204" pitchFamily="34" charset="0"/>
                <a:sym typeface="Arial"/>
              </a:rPr>
              <a:t>i</a:t>
            </a:r>
            <a:r>
              <a:rPr lang="en-US" sz="1500" b="0" i="0" u="none" strike="noStrike" cap="none" dirty="0">
                <a:solidFill>
                  <a:schemeClr val="dk1"/>
                </a:solidFill>
                <a:latin typeface="Arial" panose="020B0604020202020204" pitchFamily="34" charset="0"/>
                <a:cs typeface="Arial" panose="020B0604020202020204" pitchFamily="34" charset="0"/>
                <a:sym typeface="Arial"/>
              </a:rPr>
              <a:t>) discuss what you think most interesting in the readings, and (ii) provide constructive criticism and variant views. The one-page summary should be approximately 400 to 500 words in length. </a:t>
            </a:r>
          </a:p>
          <a:p>
            <a:pPr marL="631825" marR="0" lvl="0" indent="-276225" rtl="0" latinLnBrk="0">
              <a:lnSpc>
                <a:spcPct val="120000"/>
              </a:lnSpc>
              <a:spcBef>
                <a:spcPts val="0"/>
              </a:spcBef>
              <a:spcAft>
                <a:spcPts val="0"/>
              </a:spcAft>
              <a:buClr>
                <a:schemeClr val="dk1"/>
              </a:buClr>
              <a:buSzPct val="100000"/>
              <a:buFont typeface="Times New Roman"/>
              <a:buNone/>
            </a:pPr>
            <a:endParaRPr sz="1500" b="0" i="0" u="none" strike="noStrike" cap="none" dirty="0">
              <a:solidFill>
                <a:schemeClr val="dk1"/>
              </a:solidFill>
              <a:latin typeface="Arial" panose="020B0604020202020204" pitchFamily="34" charset="0"/>
              <a:cs typeface="Arial" panose="020B0604020202020204" pitchFamily="34" charset="0"/>
              <a:sym typeface="Arial"/>
            </a:endParaRPr>
          </a:p>
          <a:p>
            <a:pPr marL="631825" marR="0" lvl="0" indent="-276225" rtl="0" latinLnBrk="0">
              <a:lnSpc>
                <a:spcPct val="120000"/>
              </a:lnSpc>
              <a:spcBef>
                <a:spcPts val="0"/>
              </a:spcBef>
              <a:buClr>
                <a:schemeClr val="dk1"/>
              </a:buClr>
              <a:buSzPct val="100000"/>
              <a:buFont typeface="Times New Roman"/>
              <a:buNone/>
            </a:pPr>
            <a:endParaRPr sz="1500" b="0" i="0" u="none" strike="noStrike" cap="none" dirty="0">
              <a:solidFill>
                <a:schemeClr val="dk1"/>
              </a:solidFill>
              <a:latin typeface="Arial" panose="020B0604020202020204" pitchFamily="34" charset="0"/>
              <a:cs typeface="Arial" panose="020B0604020202020204" pitchFamily="34" charset="0"/>
              <a:sym typeface="Arial"/>
            </a:endParaRPr>
          </a:p>
        </p:txBody>
      </p:sp>
      <p:sp>
        <p:nvSpPr>
          <p:cNvPr id="7" name="TextBox 6"/>
          <p:cNvSpPr txBox="1"/>
          <p:nvPr/>
        </p:nvSpPr>
        <p:spPr>
          <a:xfrm>
            <a:off x="179512" y="116632"/>
            <a:ext cx="4680520" cy="400110"/>
          </a:xfrm>
          <a:prstGeom prst="rect">
            <a:avLst/>
          </a:prstGeom>
          <a:noFill/>
        </p:spPr>
        <p:txBody>
          <a:bodyPr wrap="square" rtlCol="0">
            <a:spAutoFit/>
          </a:bodyPr>
          <a:lstStyle/>
          <a:p>
            <a:pPr algn="l"/>
            <a:r>
              <a:rPr lang="en-US" altLang="ko-KR" sz="2000" dirty="0">
                <a:latin typeface="Arial" panose="020B0604020202020204" pitchFamily="34" charset="0"/>
                <a:cs typeface="Arial" panose="020B0604020202020204" pitchFamily="34" charset="0"/>
              </a:rPr>
              <a:t>Grading Policy</a:t>
            </a:r>
            <a:endParaRPr lang="ko-KR" altLang="en-US"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1703157"/>
      </p:ext>
    </p:extLst>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21" name="Shape 121"/>
          <p:cNvSpPr txBox="1">
            <a:spLocks noGrp="1"/>
          </p:cNvSpPr>
          <p:nvPr>
            <p:ph type="sldNum" sz="quarter" idx="12"/>
          </p:nvPr>
        </p:nvSpPr>
        <p:spPr>
          <a:prstGeom prst="rect">
            <a:avLst/>
          </a:prstGeom>
          <a:noFill/>
          <a:ln>
            <a:noFill/>
          </a:ln>
        </p:spPr>
        <p:txBody>
          <a:bodyPr lIns="91425" tIns="45700" rIns="91425" bIns="45700" anchor="ctr" anchorCtr="0">
            <a:noAutofit/>
          </a:bodyPr>
          <a:lstStyle/>
          <a:p>
            <a:pPr algn="r">
              <a:buSzPct val="25000"/>
            </a:pPr>
            <a:fld id="{00000000-1234-1234-1234-123412341234}" type="slidenum">
              <a:rPr lang="en-US" sz="1200">
                <a:solidFill>
                  <a:schemeClr val="tx1"/>
                </a:solidFill>
                <a:latin typeface="Arial" panose="020B0604020202020204" pitchFamily="34" charset="0"/>
                <a:ea typeface="Calibri"/>
                <a:cs typeface="Arial" panose="020B0604020202020204" pitchFamily="34" charset="0"/>
                <a:sym typeface="Calibri"/>
              </a:rPr>
              <a:pPr algn="r">
                <a:buSzPct val="25000"/>
              </a:pPr>
              <a:t>4</a:t>
            </a:fld>
            <a:endParaRPr lang="en-US" sz="1200">
              <a:solidFill>
                <a:schemeClr val="tx1"/>
              </a:solidFill>
              <a:latin typeface="Arial" panose="020B0604020202020204" pitchFamily="34" charset="0"/>
              <a:ea typeface="Calibri"/>
              <a:cs typeface="Arial" panose="020B0604020202020204" pitchFamily="34" charset="0"/>
              <a:sym typeface="Calibri"/>
            </a:endParaRPr>
          </a:p>
        </p:txBody>
      </p:sp>
      <p:sp>
        <p:nvSpPr>
          <p:cNvPr id="120" name="Shape 120"/>
          <p:cNvSpPr txBox="1">
            <a:spLocks noGrp="1"/>
          </p:cNvSpPr>
          <p:nvPr>
            <p:ph type="body" idx="4294967295"/>
          </p:nvPr>
        </p:nvSpPr>
        <p:spPr>
          <a:xfrm>
            <a:off x="899592" y="1988840"/>
            <a:ext cx="7416800" cy="3241675"/>
          </a:xfrm>
          <a:prstGeom prst="rect">
            <a:avLst/>
          </a:prstGeom>
          <a:noFill/>
          <a:ln w="9525" cap="flat" cmpd="sng">
            <a:solidFill>
              <a:schemeClr val="dk1"/>
            </a:solidFill>
            <a:prstDash val="solid"/>
            <a:round/>
            <a:headEnd type="none" w="med" len="med"/>
            <a:tailEnd type="none" w="med" len="med"/>
          </a:ln>
        </p:spPr>
        <p:txBody>
          <a:bodyPr lIns="91425" tIns="45700" rIns="91425" bIns="45700" anchor="t" anchorCtr="0">
            <a:noAutofit/>
          </a:bodyPr>
          <a:lstStyle/>
          <a:p>
            <a:pPr marL="228600" marR="0" lvl="0" indent="-228600" algn="l" rtl="0">
              <a:lnSpc>
                <a:spcPct val="100000"/>
              </a:lnSpc>
              <a:spcBef>
                <a:spcPts val="0"/>
              </a:spcBef>
              <a:spcAft>
                <a:spcPts val="0"/>
              </a:spcAft>
              <a:buClr>
                <a:schemeClr val="dk1"/>
              </a:buClr>
              <a:buSzPct val="25000"/>
              <a:buFont typeface="Arial"/>
              <a:buNone/>
            </a:pPr>
            <a:r>
              <a:rPr lang="en-US" sz="1600" b="1" i="0" u="none" strike="noStrike" cap="none" dirty="0">
                <a:solidFill>
                  <a:schemeClr val="dk1"/>
                </a:solidFill>
                <a:latin typeface="Arial" panose="020B0604020202020204" pitchFamily="34" charset="0"/>
                <a:cs typeface="Arial" panose="020B0604020202020204" pitchFamily="34" charset="0"/>
                <a:sym typeface="Arial"/>
              </a:rPr>
              <a:t>Your full name</a:t>
            </a:r>
          </a:p>
          <a:p>
            <a:pPr marL="228600" lvl="0" indent="-228600">
              <a:lnSpc>
                <a:spcPct val="100000"/>
              </a:lnSpc>
              <a:spcBef>
                <a:spcPts val="0"/>
              </a:spcBef>
              <a:buClr>
                <a:schemeClr val="dk1"/>
              </a:buClr>
              <a:buSzPct val="25000"/>
              <a:buNone/>
            </a:pPr>
            <a:r>
              <a:rPr lang="en-US" sz="1600" b="1" i="0" u="none" strike="noStrike" cap="none" dirty="0">
                <a:solidFill>
                  <a:schemeClr val="dk1"/>
                </a:solidFill>
                <a:latin typeface="Arial" panose="020B0604020202020204" pitchFamily="34" charset="0"/>
                <a:cs typeface="Arial" panose="020B0604020202020204" pitchFamily="34" charset="0"/>
                <a:sym typeface="Arial"/>
              </a:rPr>
              <a:t>Week number: Section name </a:t>
            </a:r>
          </a:p>
          <a:p>
            <a:pPr marL="228600" lvl="0" indent="-228600">
              <a:lnSpc>
                <a:spcPct val="100000"/>
              </a:lnSpc>
              <a:spcBef>
                <a:spcPts val="0"/>
              </a:spcBef>
              <a:buClr>
                <a:schemeClr val="dk1"/>
              </a:buClr>
              <a:buSzPct val="25000"/>
              <a:buNone/>
            </a:pPr>
            <a:r>
              <a:rPr lang="en-US" sz="1600" b="0" i="0" u="none" strike="noStrike" cap="none" dirty="0">
                <a:solidFill>
                  <a:schemeClr val="dk1"/>
                </a:solidFill>
                <a:latin typeface="Arial" panose="020B0604020202020204" pitchFamily="34" charset="0"/>
                <a:cs typeface="Arial" panose="020B0604020202020204" pitchFamily="34" charset="0"/>
                <a:sym typeface="Arial"/>
              </a:rPr>
              <a:t>(e.g., Week 2: </a:t>
            </a:r>
            <a:r>
              <a:rPr lang="en-US" sz="1600" dirty="0">
                <a:solidFill>
                  <a:schemeClr val="dk1"/>
                </a:solidFill>
                <a:latin typeface="Arial" panose="020B0604020202020204" pitchFamily="34" charset="0"/>
                <a:cs typeface="Arial" panose="020B0604020202020204" pitchFamily="34" charset="0"/>
                <a:sym typeface="Arial"/>
              </a:rPr>
              <a:t>Korea’s Economic Success: Myth or Reality? </a:t>
            </a:r>
            <a:r>
              <a:rPr lang="en-US" sz="1600" b="0" i="0" u="none" strike="noStrike" cap="none" dirty="0">
                <a:solidFill>
                  <a:schemeClr val="dk1"/>
                </a:solidFill>
                <a:latin typeface="Arial" panose="020B0604020202020204" pitchFamily="34" charset="0"/>
                <a:cs typeface="Arial" panose="020B0604020202020204" pitchFamily="34" charset="0"/>
                <a:sym typeface="Arial"/>
              </a:rPr>
              <a:t>)</a:t>
            </a:r>
          </a:p>
          <a:p>
            <a:pPr marL="228600" marR="0" lvl="0" indent="-228600" algn="l" rtl="0">
              <a:lnSpc>
                <a:spcPct val="100000"/>
              </a:lnSpc>
              <a:spcBef>
                <a:spcPts val="0"/>
              </a:spcBef>
              <a:spcAft>
                <a:spcPts val="0"/>
              </a:spcAft>
              <a:buClr>
                <a:schemeClr val="dk1"/>
              </a:buClr>
              <a:buSzPct val="25000"/>
              <a:buFont typeface="Arial"/>
              <a:buNone/>
            </a:pPr>
            <a:endParaRPr sz="1600" b="0" i="0" u="none" strike="noStrike" cap="none" dirty="0">
              <a:solidFill>
                <a:schemeClr val="dk1"/>
              </a:solidFill>
              <a:latin typeface="Arial" panose="020B0604020202020204" pitchFamily="34" charset="0"/>
              <a:cs typeface="Arial" panose="020B0604020202020204" pitchFamily="34" charset="0"/>
              <a:sym typeface="Arial"/>
            </a:endParaRPr>
          </a:p>
          <a:p>
            <a:pPr marL="228600" marR="0" lvl="0" indent="-228600" algn="l" rtl="0">
              <a:lnSpc>
                <a:spcPct val="100000"/>
              </a:lnSpc>
              <a:spcBef>
                <a:spcPts val="0"/>
              </a:spcBef>
              <a:spcAft>
                <a:spcPts val="0"/>
              </a:spcAft>
              <a:buClr>
                <a:schemeClr val="dk1"/>
              </a:buClr>
              <a:buSzPct val="100000"/>
              <a:buFont typeface="Arial"/>
              <a:buChar char="•"/>
            </a:pPr>
            <a:r>
              <a:rPr lang="en-US" sz="1600" b="1" i="0" u="none" strike="noStrike" cap="none" dirty="0">
                <a:solidFill>
                  <a:schemeClr val="dk1"/>
                </a:solidFill>
                <a:latin typeface="Arial" panose="020B0604020202020204" pitchFamily="34" charset="0"/>
                <a:cs typeface="Arial" panose="020B0604020202020204" pitchFamily="34" charset="0"/>
                <a:sym typeface="Arial"/>
              </a:rPr>
              <a:t>Summary of the article(s)</a:t>
            </a:r>
          </a:p>
          <a:p>
            <a:pPr marL="685800" marR="0" lvl="1" indent="-228600" algn="l" rtl="0">
              <a:lnSpc>
                <a:spcPct val="100000"/>
              </a:lnSpc>
              <a:spcBef>
                <a:spcPts val="500"/>
              </a:spcBef>
              <a:spcAft>
                <a:spcPts val="0"/>
              </a:spcAft>
              <a:buClr>
                <a:schemeClr val="dk1"/>
              </a:buClr>
              <a:buSzPct val="100000"/>
              <a:buFont typeface="Arial"/>
              <a:buChar char="•"/>
            </a:pPr>
            <a:r>
              <a:rPr lang="en-US" sz="1600" b="0" i="0" u="none" strike="noStrike" cap="none" dirty="0">
                <a:solidFill>
                  <a:schemeClr val="dk1"/>
                </a:solidFill>
                <a:latin typeface="Arial" panose="020B0604020202020204" pitchFamily="34" charset="0"/>
                <a:cs typeface="Arial" panose="020B0604020202020204" pitchFamily="34" charset="0"/>
                <a:sym typeface="Arial"/>
              </a:rPr>
              <a:t>Uniqueness</a:t>
            </a:r>
          </a:p>
          <a:p>
            <a:pPr marL="685800" marR="0" lvl="1" indent="-228600" algn="l" rtl="0">
              <a:lnSpc>
                <a:spcPct val="100000"/>
              </a:lnSpc>
              <a:spcBef>
                <a:spcPts val="500"/>
              </a:spcBef>
              <a:spcAft>
                <a:spcPts val="0"/>
              </a:spcAft>
              <a:buClr>
                <a:schemeClr val="dk1"/>
              </a:buClr>
              <a:buSzPct val="100000"/>
              <a:buFont typeface="Arial"/>
              <a:buChar char="•"/>
            </a:pPr>
            <a:r>
              <a:rPr lang="en-US" sz="1600" b="0" i="0" u="none" strike="noStrike" cap="none" dirty="0">
                <a:solidFill>
                  <a:schemeClr val="dk1"/>
                </a:solidFill>
                <a:latin typeface="Arial" panose="020B0604020202020204" pitchFamily="34" charset="0"/>
                <a:cs typeface="Arial" panose="020B0604020202020204" pitchFamily="34" charset="0"/>
                <a:sym typeface="Arial"/>
              </a:rPr>
              <a:t>Main points</a:t>
            </a:r>
          </a:p>
          <a:p>
            <a:pPr marL="228600" marR="0" lvl="0" indent="-228600" algn="l" rtl="0">
              <a:lnSpc>
                <a:spcPct val="100000"/>
              </a:lnSpc>
              <a:spcBef>
                <a:spcPts val="0"/>
              </a:spcBef>
              <a:spcAft>
                <a:spcPts val="0"/>
              </a:spcAft>
              <a:buClr>
                <a:schemeClr val="dk1"/>
              </a:buClr>
              <a:buSzPct val="100000"/>
              <a:buFont typeface="Arial"/>
              <a:buNone/>
            </a:pPr>
            <a:endParaRPr sz="1600" b="1" i="0" u="none" strike="noStrike" cap="none" dirty="0">
              <a:solidFill>
                <a:schemeClr val="dk1"/>
              </a:solidFill>
              <a:latin typeface="Arial" panose="020B0604020202020204" pitchFamily="34" charset="0"/>
              <a:cs typeface="Arial" panose="020B0604020202020204" pitchFamily="34" charset="0"/>
              <a:sym typeface="Arial"/>
            </a:endParaRPr>
          </a:p>
          <a:p>
            <a:pPr marL="228600" marR="0" lvl="0" indent="-228600" algn="l" rtl="0">
              <a:lnSpc>
                <a:spcPct val="100000"/>
              </a:lnSpc>
              <a:spcBef>
                <a:spcPts val="0"/>
              </a:spcBef>
              <a:spcAft>
                <a:spcPts val="0"/>
              </a:spcAft>
              <a:buClr>
                <a:schemeClr val="dk1"/>
              </a:buClr>
              <a:buSzPct val="100000"/>
              <a:buFont typeface="Arial"/>
              <a:buChar char="•"/>
            </a:pPr>
            <a:r>
              <a:rPr lang="en-US" sz="1600" b="1" i="0" u="none" strike="noStrike" cap="none" dirty="0">
                <a:solidFill>
                  <a:schemeClr val="dk1"/>
                </a:solidFill>
                <a:latin typeface="Arial" panose="020B0604020202020204" pitchFamily="34" charset="0"/>
                <a:cs typeface="Arial" panose="020B0604020202020204" pitchFamily="34" charset="0"/>
                <a:sym typeface="Arial"/>
              </a:rPr>
              <a:t>Evaluation</a:t>
            </a:r>
          </a:p>
          <a:p>
            <a:pPr marL="685800" marR="0" lvl="1" indent="-228600" algn="l" rtl="0">
              <a:lnSpc>
                <a:spcPct val="100000"/>
              </a:lnSpc>
              <a:spcBef>
                <a:spcPts val="500"/>
              </a:spcBef>
              <a:spcAft>
                <a:spcPts val="0"/>
              </a:spcAft>
              <a:buClr>
                <a:schemeClr val="dk1"/>
              </a:buClr>
              <a:buSzPct val="100000"/>
              <a:buFont typeface="Arial"/>
              <a:buChar char="•"/>
            </a:pPr>
            <a:r>
              <a:rPr lang="en-US" sz="1600" b="0" i="0" u="none" strike="noStrike" cap="none" dirty="0">
                <a:solidFill>
                  <a:schemeClr val="dk1"/>
                </a:solidFill>
                <a:latin typeface="Arial" panose="020B0604020202020204" pitchFamily="34" charset="0"/>
                <a:cs typeface="Arial" panose="020B0604020202020204" pitchFamily="34" charset="0"/>
                <a:sym typeface="Arial"/>
              </a:rPr>
              <a:t>Constructive evaluation</a:t>
            </a:r>
          </a:p>
          <a:p>
            <a:pPr marL="685800" marR="0" lvl="1" indent="-228600" algn="l" rtl="0">
              <a:lnSpc>
                <a:spcPct val="100000"/>
              </a:lnSpc>
              <a:spcBef>
                <a:spcPts val="500"/>
              </a:spcBef>
              <a:spcAft>
                <a:spcPts val="0"/>
              </a:spcAft>
              <a:buClr>
                <a:schemeClr val="dk1"/>
              </a:buClr>
              <a:buSzPct val="100000"/>
              <a:buFont typeface="Arial"/>
              <a:buChar char="•"/>
            </a:pPr>
            <a:r>
              <a:rPr lang="en-US" sz="1600" b="0" i="0" u="none" strike="noStrike" cap="none" dirty="0">
                <a:solidFill>
                  <a:schemeClr val="dk1"/>
                </a:solidFill>
                <a:latin typeface="Arial" panose="020B0604020202020204" pitchFamily="34" charset="0"/>
                <a:cs typeface="Arial" panose="020B0604020202020204" pitchFamily="34" charset="0"/>
                <a:sym typeface="Arial"/>
              </a:rPr>
              <a:t>Possible extension</a:t>
            </a:r>
          </a:p>
          <a:p>
            <a:pPr marL="228600" marR="0" lvl="0" indent="-228600" algn="l" rtl="0">
              <a:lnSpc>
                <a:spcPct val="100000"/>
              </a:lnSpc>
              <a:spcBef>
                <a:spcPts val="1000"/>
              </a:spcBef>
              <a:buClr>
                <a:schemeClr val="dk1"/>
              </a:buClr>
              <a:buSzPct val="100000"/>
              <a:buFont typeface="Arial"/>
              <a:buNone/>
            </a:pPr>
            <a:endParaRPr sz="1600" b="0" i="0" u="none" strike="noStrike" cap="none" dirty="0">
              <a:solidFill>
                <a:schemeClr val="dk1"/>
              </a:solidFill>
              <a:latin typeface="Arial" panose="020B0604020202020204" pitchFamily="34" charset="0"/>
              <a:cs typeface="Arial" panose="020B0604020202020204" pitchFamily="34" charset="0"/>
              <a:sym typeface="Arial"/>
            </a:endParaRPr>
          </a:p>
        </p:txBody>
      </p:sp>
      <p:sp>
        <p:nvSpPr>
          <p:cNvPr id="122" name="Shape 122"/>
          <p:cNvSpPr txBox="1"/>
          <p:nvPr/>
        </p:nvSpPr>
        <p:spPr>
          <a:xfrm>
            <a:off x="453749" y="882250"/>
            <a:ext cx="8670661" cy="962574"/>
          </a:xfrm>
          <a:prstGeom prst="rect">
            <a:avLst/>
          </a:prstGeom>
          <a:noFill/>
          <a:ln>
            <a:noFill/>
          </a:ln>
        </p:spPr>
        <p:txBody>
          <a:bodyPr lIns="91425" tIns="45700" rIns="91425" bIns="45700" anchor="t" anchorCtr="0">
            <a:noAutofit/>
          </a:bodyPr>
          <a:lstStyle/>
          <a:p>
            <a:pPr marL="285750" indent="-285750" latinLnBrk="0">
              <a:lnSpc>
                <a:spcPct val="150000"/>
              </a:lnSpc>
              <a:buClr>
                <a:srgbClr val="000000"/>
              </a:buClr>
              <a:buSzPct val="100000"/>
              <a:buFont typeface="Arial"/>
              <a:buChar char="•"/>
            </a:pPr>
            <a:r>
              <a:rPr kumimoji="0" lang="en-US" altLang="ko-KR" kern="0" dirty="0">
                <a:solidFill>
                  <a:srgbClr val="C00000"/>
                </a:solidFill>
                <a:latin typeface="Arial" panose="020B0604020202020204" pitchFamily="34" charset="0"/>
                <a:ea typeface="Arial"/>
                <a:cs typeface="Arial"/>
                <a:sym typeface="Arial"/>
              </a:rPr>
              <a:t>Please title </a:t>
            </a:r>
            <a:r>
              <a:rPr kumimoji="0" lang="en-US" altLang="ko-KR" b="1" i="1" kern="0" dirty="0">
                <a:solidFill>
                  <a:srgbClr val="C00000"/>
                </a:solidFill>
                <a:latin typeface="Arial" panose="020B0604020202020204" pitchFamily="34" charset="0"/>
                <a:ea typeface="Arial"/>
                <a:cs typeface="Arial"/>
                <a:sym typeface="Arial"/>
              </a:rPr>
              <a:t>both</a:t>
            </a:r>
            <a:r>
              <a:rPr kumimoji="0" lang="en-US" altLang="ko-KR" kern="0" dirty="0">
                <a:solidFill>
                  <a:srgbClr val="C00000"/>
                </a:solidFill>
                <a:latin typeface="Arial" panose="020B0604020202020204" pitchFamily="34" charset="0"/>
                <a:ea typeface="Arial"/>
                <a:cs typeface="Arial"/>
                <a:sym typeface="Arial"/>
              </a:rPr>
              <a:t> of your email and document file name as:</a:t>
            </a:r>
          </a:p>
          <a:p>
            <a:pPr algn="l" fontAlgn="auto" latinLnBrk="0">
              <a:lnSpc>
                <a:spcPct val="150000"/>
              </a:lnSpc>
              <a:spcBef>
                <a:spcPts val="0"/>
              </a:spcBef>
              <a:spcAft>
                <a:spcPts val="0"/>
              </a:spcAft>
              <a:buClr>
                <a:srgbClr val="000000"/>
              </a:buClr>
              <a:buSzPct val="100000"/>
            </a:pPr>
            <a:r>
              <a:rPr kumimoji="0" lang="en-US" sz="1600" kern="0" dirty="0">
                <a:solidFill>
                  <a:srgbClr val="000000"/>
                </a:solidFill>
                <a:latin typeface="Arial" panose="020B0604020202020204" pitchFamily="34" charset="0"/>
                <a:ea typeface="Arial"/>
                <a:cs typeface="Arial" panose="020B0604020202020204" pitchFamily="34" charset="0"/>
                <a:sym typeface="Arial"/>
              </a:rPr>
              <a:t>     “IBR Weekly </a:t>
            </a:r>
            <a:r>
              <a:rPr kumimoji="0" lang="en-US" sz="1600" kern="0" dirty="0" err="1">
                <a:solidFill>
                  <a:srgbClr val="000000"/>
                </a:solidFill>
                <a:latin typeface="Arial" panose="020B0604020202020204" pitchFamily="34" charset="0"/>
                <a:ea typeface="Arial"/>
                <a:cs typeface="Arial" panose="020B0604020202020204" pitchFamily="34" charset="0"/>
                <a:sym typeface="Arial"/>
              </a:rPr>
              <a:t>Summary_Class</a:t>
            </a:r>
            <a:r>
              <a:rPr kumimoji="0" lang="en-US" sz="1600" kern="0" dirty="0">
                <a:solidFill>
                  <a:srgbClr val="000000"/>
                </a:solidFill>
                <a:latin typeface="Arial" panose="020B0604020202020204" pitchFamily="34" charset="0"/>
                <a:ea typeface="Arial"/>
                <a:cs typeface="Arial" panose="020B0604020202020204" pitchFamily="34" charset="0"/>
                <a:sym typeface="Arial"/>
              </a:rPr>
              <a:t> #_ Your Full Name.”</a:t>
            </a:r>
          </a:p>
        </p:txBody>
      </p:sp>
      <p:sp>
        <p:nvSpPr>
          <p:cNvPr id="7" name="TextBox 6"/>
          <p:cNvSpPr txBox="1"/>
          <p:nvPr/>
        </p:nvSpPr>
        <p:spPr>
          <a:xfrm>
            <a:off x="179512" y="116632"/>
            <a:ext cx="4680520" cy="400110"/>
          </a:xfrm>
          <a:prstGeom prst="rect">
            <a:avLst/>
          </a:prstGeom>
          <a:noFill/>
        </p:spPr>
        <p:txBody>
          <a:bodyPr wrap="square" rtlCol="0">
            <a:spAutoFit/>
          </a:bodyPr>
          <a:lstStyle/>
          <a:p>
            <a:pPr algn="l"/>
            <a:r>
              <a:rPr lang="en-US" altLang="ko-KR" sz="2000" dirty="0">
                <a:latin typeface="Arial" panose="020B0604020202020204" pitchFamily="34" charset="0"/>
                <a:cs typeface="Arial" panose="020B0604020202020204" pitchFamily="34" charset="0"/>
              </a:rPr>
              <a:t>Weekly Summary Format</a:t>
            </a:r>
            <a:endParaRPr lang="ko-KR" altLang="en-US"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96776750"/>
      </p:ext>
    </p:extLst>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9" name="Shape 129"/>
          <p:cNvSpPr txBox="1">
            <a:spLocks noGrp="1"/>
          </p:cNvSpPr>
          <p:nvPr>
            <p:ph type="sldNum" sz="quarter" idx="12"/>
          </p:nvPr>
        </p:nvSpPr>
        <p:spPr>
          <a:xfrm>
            <a:off x="6444208" y="6324303"/>
            <a:ext cx="2057400" cy="365125"/>
          </a:xfrm>
          <a:prstGeom prst="rect">
            <a:avLst/>
          </a:prstGeom>
          <a:noFill/>
          <a:ln>
            <a:noFill/>
          </a:ln>
        </p:spPr>
        <p:txBody>
          <a:bodyPr lIns="91425" tIns="45700" rIns="91425" bIns="45700" anchor="ctr" anchorCtr="0">
            <a:noAutofit/>
          </a:bodyPr>
          <a:lstStyle/>
          <a:p>
            <a:pPr algn="r">
              <a:lnSpc>
                <a:spcPct val="120000"/>
              </a:lnSpc>
              <a:buSzPct val="25000"/>
            </a:pPr>
            <a:fld id="{00000000-1234-1234-1234-123412341234}" type="slidenum">
              <a:rPr lang="en-US" sz="1200">
                <a:solidFill>
                  <a:schemeClr val="tx1"/>
                </a:solidFill>
                <a:latin typeface="Arial" panose="020B0604020202020204" pitchFamily="34" charset="0"/>
                <a:ea typeface="Calibri"/>
                <a:cs typeface="Arial" panose="020B0604020202020204" pitchFamily="34" charset="0"/>
                <a:sym typeface="Calibri"/>
              </a:rPr>
              <a:pPr algn="r">
                <a:lnSpc>
                  <a:spcPct val="120000"/>
                </a:lnSpc>
                <a:buSzPct val="25000"/>
              </a:pPr>
              <a:t>5</a:t>
            </a:fld>
            <a:endParaRPr lang="en-US" sz="1200">
              <a:solidFill>
                <a:schemeClr val="tx1"/>
              </a:solidFill>
              <a:latin typeface="Arial" panose="020B0604020202020204" pitchFamily="34" charset="0"/>
              <a:ea typeface="Calibri"/>
              <a:cs typeface="Arial" panose="020B0604020202020204" pitchFamily="34" charset="0"/>
              <a:sym typeface="Calibri"/>
            </a:endParaRPr>
          </a:p>
        </p:txBody>
      </p:sp>
      <p:sp>
        <p:nvSpPr>
          <p:cNvPr id="130" name="Shape 130"/>
          <p:cNvSpPr txBox="1">
            <a:spLocks noGrp="1"/>
          </p:cNvSpPr>
          <p:nvPr>
            <p:ph type="body" idx="4294967295"/>
          </p:nvPr>
        </p:nvSpPr>
        <p:spPr>
          <a:xfrm>
            <a:off x="467544" y="1195389"/>
            <a:ext cx="8201025" cy="5160962"/>
          </a:xfrm>
          <a:prstGeom prst="rect">
            <a:avLst/>
          </a:prstGeom>
          <a:noFill/>
          <a:ln>
            <a:noFill/>
          </a:ln>
        </p:spPr>
        <p:txBody>
          <a:bodyPr lIns="0" tIns="0" rIns="0" bIns="0" anchor="t" anchorCtr="0">
            <a:noAutofit/>
          </a:bodyPr>
          <a:lstStyle/>
          <a:p>
            <a:pPr marL="228600" marR="0" lvl="0" indent="-228600" algn="l" rtl="0" latinLnBrk="0">
              <a:lnSpc>
                <a:spcPct val="120000"/>
              </a:lnSpc>
              <a:spcBef>
                <a:spcPts val="0"/>
              </a:spcBef>
              <a:spcAft>
                <a:spcPts val="0"/>
              </a:spcAft>
              <a:buClr>
                <a:srgbClr val="0070C0"/>
              </a:buClr>
              <a:buSzPct val="100000"/>
              <a:buFont typeface="Arial"/>
              <a:buChar char="•"/>
            </a:pPr>
            <a:r>
              <a:rPr lang="en-US" sz="1800" b="1" i="0" u="none" strike="noStrike" cap="none" dirty="0">
                <a:solidFill>
                  <a:srgbClr val="2E2ECB"/>
                </a:solidFill>
                <a:latin typeface="Arial" panose="020B0604020202020204" pitchFamily="34" charset="0"/>
                <a:cs typeface="Arial" panose="020B0604020202020204" pitchFamily="34" charset="0"/>
                <a:sym typeface="Arial"/>
              </a:rPr>
              <a:t>Group Presentation (25%)</a:t>
            </a:r>
          </a:p>
          <a:p>
            <a:pPr marL="730250" marR="0" lvl="0" indent="-285750" algn="l" rtl="0" latinLnBrk="0">
              <a:lnSpc>
                <a:spcPct val="120000"/>
              </a:lnSpc>
              <a:spcBef>
                <a:spcPts val="600"/>
              </a:spcBef>
              <a:spcAft>
                <a:spcPts val="0"/>
              </a:spcAft>
              <a:buClr>
                <a:schemeClr val="dk1"/>
              </a:buClr>
              <a:buSzPct val="100000"/>
              <a:buFontTx/>
              <a:buChar char="-"/>
            </a:pPr>
            <a:r>
              <a:rPr lang="en-US" sz="1600" dirty="0">
                <a:solidFill>
                  <a:schemeClr val="dk1"/>
                </a:solidFill>
                <a:latin typeface="Arial" panose="020B0604020202020204" pitchFamily="34" charset="0"/>
                <a:cs typeface="Arial" panose="020B0604020202020204" pitchFamily="34" charset="0"/>
                <a:sym typeface="Arial"/>
              </a:rPr>
              <a:t>Each group is</a:t>
            </a:r>
            <a:r>
              <a:rPr lang="en-US" sz="1600" b="0" i="0" u="none" strike="noStrike" cap="none" dirty="0">
                <a:solidFill>
                  <a:schemeClr val="dk1"/>
                </a:solidFill>
                <a:latin typeface="Arial" panose="020B0604020202020204" pitchFamily="34" charset="0"/>
                <a:cs typeface="Arial" panose="020B0604020202020204" pitchFamily="34" charset="0"/>
                <a:sym typeface="Arial"/>
              </a:rPr>
              <a:t> required to give class-topic presentation(s) of important points from class readings and additional related information. </a:t>
            </a:r>
          </a:p>
          <a:p>
            <a:pPr marL="730250" indent="-285750" latinLnBrk="0">
              <a:lnSpc>
                <a:spcPct val="120000"/>
              </a:lnSpc>
              <a:spcBef>
                <a:spcPts val="600"/>
              </a:spcBef>
              <a:buClr>
                <a:schemeClr val="dk1"/>
              </a:buClr>
              <a:buSzPct val="100000"/>
              <a:buFontTx/>
              <a:buChar char="-"/>
            </a:pPr>
            <a:r>
              <a:rPr lang="en-US" sz="1600" b="0" i="0" u="none" strike="noStrike" cap="none" dirty="0">
                <a:solidFill>
                  <a:schemeClr val="dk1"/>
                </a:solidFill>
                <a:latin typeface="Arial" panose="020B0604020202020204" pitchFamily="34" charset="0"/>
                <a:cs typeface="Arial" panose="020B0604020202020204" pitchFamily="34" charset="0"/>
                <a:sym typeface="Arial"/>
              </a:rPr>
              <a:t>Students should submit the presentation PPT file via email </a:t>
            </a:r>
            <a:r>
              <a:rPr lang="en-US" altLang="ko-KR" sz="1600" dirty="0">
                <a:solidFill>
                  <a:schemeClr val="dk1"/>
                </a:solidFill>
                <a:latin typeface="Arial" panose="020B0604020202020204" pitchFamily="34" charset="0"/>
                <a:cs typeface="Arial" panose="020B0604020202020204" pitchFamily="34" charset="0"/>
                <a:sym typeface="Arial"/>
              </a:rPr>
              <a:t>to </a:t>
            </a:r>
            <a:r>
              <a:rPr lang="en-US" altLang="ko-KR" sz="1600" u="sng" dirty="0">
                <a:solidFill>
                  <a:schemeClr val="dk1"/>
                </a:solidFill>
                <a:latin typeface="Arial" panose="020B0604020202020204" pitchFamily="34" charset="0"/>
                <a:cs typeface="Arial" panose="020B0604020202020204" pitchFamily="34" charset="0"/>
                <a:sym typeface="Arial"/>
              </a:rPr>
              <a:t>cmoon@snu.ac.kr</a:t>
            </a:r>
            <a:r>
              <a:rPr lang="en-US" altLang="ko-KR" sz="1600" dirty="0">
                <a:solidFill>
                  <a:schemeClr val="dk1"/>
                </a:solidFill>
                <a:latin typeface="Arial" panose="020B0604020202020204" pitchFamily="34" charset="0"/>
                <a:cs typeface="Arial" panose="020B0604020202020204" pitchFamily="34" charset="0"/>
                <a:sym typeface="Arial"/>
              </a:rPr>
              <a:t> and </a:t>
            </a:r>
            <a:r>
              <a:rPr lang="en-US" altLang="ko-KR" sz="1600" u="sng" dirty="0">
                <a:solidFill>
                  <a:schemeClr val="dk1"/>
                </a:solidFill>
                <a:latin typeface="Arial" panose="020B0604020202020204" pitchFamily="34" charset="0"/>
                <a:cs typeface="Arial" panose="020B0604020202020204" pitchFamily="34" charset="0"/>
                <a:sym typeface="Arial"/>
              </a:rPr>
              <a:t>yeonlee.snu@gmail.com</a:t>
            </a:r>
            <a:r>
              <a:rPr lang="en-US" altLang="ko-KR" sz="1600" dirty="0">
                <a:solidFill>
                  <a:schemeClr val="dk1"/>
                </a:solidFill>
                <a:latin typeface="Arial" panose="020B0604020202020204" pitchFamily="34" charset="0"/>
                <a:cs typeface="Arial" panose="020B0604020202020204" pitchFamily="34" charset="0"/>
                <a:sym typeface="Arial"/>
              </a:rPr>
              <a:t> at least 24 hours before the class </a:t>
            </a:r>
            <a:r>
              <a:rPr lang="en-US" sz="1600" b="0" i="0" u="none" strike="noStrike" cap="none" dirty="0">
                <a:solidFill>
                  <a:schemeClr val="dk1"/>
                </a:solidFill>
                <a:latin typeface="Arial" panose="020B0604020202020204" pitchFamily="34" charset="0"/>
                <a:cs typeface="Arial" panose="020B0604020202020204" pitchFamily="34" charset="0"/>
                <a:sym typeface="Arial"/>
              </a:rPr>
              <a:t>of their presentation. </a:t>
            </a:r>
          </a:p>
          <a:p>
            <a:pPr marL="228600" marR="0" lvl="0" indent="-228600" algn="l" rtl="0" latinLnBrk="0">
              <a:lnSpc>
                <a:spcPct val="120000"/>
              </a:lnSpc>
              <a:spcBef>
                <a:spcPts val="1800"/>
              </a:spcBef>
              <a:spcAft>
                <a:spcPts val="0"/>
              </a:spcAft>
              <a:buClr>
                <a:srgbClr val="0070C0"/>
              </a:buClr>
              <a:buSzPct val="100000"/>
              <a:buFont typeface="Arial"/>
              <a:buChar char="•"/>
            </a:pPr>
            <a:r>
              <a:rPr lang="en-US" sz="1800" b="1" i="0" u="none" strike="noStrike" cap="none" dirty="0">
                <a:solidFill>
                  <a:srgbClr val="2E2ECB"/>
                </a:solidFill>
                <a:latin typeface="Arial" panose="020B0604020202020204" pitchFamily="34" charset="0"/>
                <a:cs typeface="Arial" panose="020B0604020202020204" pitchFamily="34" charset="0"/>
                <a:sym typeface="Arial"/>
              </a:rPr>
              <a:t>Final exam (25%)</a:t>
            </a:r>
          </a:p>
          <a:p>
            <a:pPr marL="641350" marR="0" lvl="0" indent="-285750" algn="just" rtl="0" latinLnBrk="0">
              <a:lnSpc>
                <a:spcPct val="120000"/>
              </a:lnSpc>
              <a:spcBef>
                <a:spcPts val="600"/>
              </a:spcBef>
              <a:spcAft>
                <a:spcPts val="0"/>
              </a:spcAft>
              <a:buClr>
                <a:schemeClr val="dk1"/>
              </a:buClr>
              <a:buSzPct val="100000"/>
              <a:buFontTx/>
              <a:buChar char="-"/>
            </a:pPr>
            <a:r>
              <a:rPr lang="en-US" sz="1600" b="0" i="0" u="none" strike="noStrike" cap="none" dirty="0">
                <a:solidFill>
                  <a:schemeClr val="dk1"/>
                </a:solidFill>
                <a:latin typeface="Arial" panose="020B0604020202020204" pitchFamily="34" charset="0"/>
                <a:cs typeface="Arial" panose="020B0604020202020204" pitchFamily="34" charset="0"/>
                <a:sym typeface="Arial"/>
              </a:rPr>
              <a:t>It will take two hours with open books and notes in the last class (Class 15).</a:t>
            </a:r>
          </a:p>
          <a:p>
            <a:pPr marL="355600" marR="0" lvl="0" indent="0" algn="just" rtl="0" latinLnBrk="0">
              <a:lnSpc>
                <a:spcPct val="120000"/>
              </a:lnSpc>
              <a:spcBef>
                <a:spcPts val="600"/>
              </a:spcBef>
              <a:spcAft>
                <a:spcPts val="0"/>
              </a:spcAft>
              <a:buClr>
                <a:schemeClr val="dk1"/>
              </a:buClr>
              <a:buSzPct val="100000"/>
              <a:buNone/>
            </a:pPr>
            <a:endParaRPr lang="en-US" sz="1600" b="0" i="0" u="none" strike="noStrike" cap="none" dirty="0">
              <a:solidFill>
                <a:schemeClr val="dk1"/>
              </a:solidFill>
              <a:latin typeface="Arial" panose="020B0604020202020204" pitchFamily="34" charset="0"/>
              <a:cs typeface="Arial" panose="020B0604020202020204" pitchFamily="34" charset="0"/>
              <a:sym typeface="Arial"/>
            </a:endParaRPr>
          </a:p>
          <a:p>
            <a:pPr marL="631825" marR="0" lvl="0" indent="-276225" algn="just" rtl="0" latinLnBrk="0">
              <a:lnSpc>
                <a:spcPct val="120000"/>
              </a:lnSpc>
              <a:spcBef>
                <a:spcPts val="600"/>
              </a:spcBef>
              <a:spcAft>
                <a:spcPts val="0"/>
              </a:spcAft>
              <a:buClr>
                <a:schemeClr val="dk1"/>
              </a:buClr>
              <a:buSzPct val="100000"/>
              <a:buFont typeface="Times New Roman"/>
              <a:buNone/>
            </a:pPr>
            <a:endParaRPr sz="1600" b="0" i="0" u="none" strike="noStrike" cap="none" dirty="0">
              <a:solidFill>
                <a:schemeClr val="dk1"/>
              </a:solidFill>
              <a:latin typeface="Arial" panose="020B0604020202020204" pitchFamily="34" charset="0"/>
              <a:cs typeface="Arial" panose="020B0604020202020204" pitchFamily="34" charset="0"/>
              <a:sym typeface="Arial"/>
            </a:endParaRPr>
          </a:p>
          <a:p>
            <a:pPr marL="631825" marR="0" lvl="0" indent="-276225" algn="just" rtl="0" latinLnBrk="0">
              <a:lnSpc>
                <a:spcPct val="120000"/>
              </a:lnSpc>
              <a:spcBef>
                <a:spcPts val="0"/>
              </a:spcBef>
              <a:buClr>
                <a:schemeClr val="dk1"/>
              </a:buClr>
              <a:buSzPct val="100000"/>
              <a:buFont typeface="Times New Roman"/>
              <a:buNone/>
            </a:pPr>
            <a:endParaRPr sz="1600" b="0" i="1" u="none" strike="noStrike" cap="none" dirty="0">
              <a:solidFill>
                <a:schemeClr val="dk1"/>
              </a:solidFill>
              <a:latin typeface="Arial" panose="020B0604020202020204" pitchFamily="34" charset="0"/>
              <a:cs typeface="Arial" panose="020B0604020202020204" pitchFamily="34" charset="0"/>
              <a:sym typeface="Arial"/>
            </a:endParaRPr>
          </a:p>
        </p:txBody>
      </p:sp>
      <p:sp>
        <p:nvSpPr>
          <p:cNvPr id="6" name="TextBox 5"/>
          <p:cNvSpPr txBox="1"/>
          <p:nvPr/>
        </p:nvSpPr>
        <p:spPr>
          <a:xfrm>
            <a:off x="179512" y="116632"/>
            <a:ext cx="4680520" cy="400110"/>
          </a:xfrm>
          <a:prstGeom prst="rect">
            <a:avLst/>
          </a:prstGeom>
          <a:noFill/>
        </p:spPr>
        <p:txBody>
          <a:bodyPr wrap="square" rtlCol="0">
            <a:spAutoFit/>
          </a:bodyPr>
          <a:lstStyle/>
          <a:p>
            <a:pPr algn="l"/>
            <a:r>
              <a:rPr lang="en-US" altLang="ko-KR" sz="2000" dirty="0">
                <a:latin typeface="Arial" panose="020B0604020202020204" pitchFamily="34" charset="0"/>
                <a:cs typeface="Arial" panose="020B0604020202020204" pitchFamily="34" charset="0"/>
              </a:rPr>
              <a:t>Grading Policy</a:t>
            </a:r>
            <a:endParaRPr lang="ko-KR" altLang="en-US"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28104054"/>
      </p:ext>
    </p:extLst>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idx="1"/>
          </p:nvPr>
        </p:nvSpPr>
        <p:spPr>
          <a:xfrm>
            <a:off x="251520" y="980728"/>
            <a:ext cx="8263830" cy="4896544"/>
          </a:xfrm>
        </p:spPr>
        <p:txBody>
          <a:bodyPr>
            <a:normAutofit/>
          </a:bodyPr>
          <a:lstStyle/>
          <a:p>
            <a:pPr eaLnBrk="1" latinLnBrk="0" hangingPunct="1">
              <a:lnSpc>
                <a:spcPct val="120000"/>
              </a:lnSpc>
              <a:spcBef>
                <a:spcPts val="0"/>
              </a:spcBef>
              <a:buClr>
                <a:schemeClr val="tx2"/>
              </a:buClr>
              <a:buFont typeface="Wingdings" panose="05000000000000000000" pitchFamily="2" charset="2"/>
              <a:buChar char="u"/>
            </a:pPr>
            <a:endParaRPr lang="en-US" altLang="ko-KR" sz="1400" b="1" dirty="0">
              <a:solidFill>
                <a:srgbClr val="008080"/>
              </a:solidFill>
              <a:latin typeface="Arial" panose="020B0604020202020204" pitchFamily="34" charset="0"/>
              <a:cs typeface="Arial" panose="020B0604020202020204" pitchFamily="34" charset="0"/>
            </a:endParaRPr>
          </a:p>
          <a:p>
            <a:pPr marL="457200" lvl="1" indent="0" eaLnBrk="1" latinLnBrk="0" hangingPunct="1">
              <a:lnSpc>
                <a:spcPct val="120000"/>
              </a:lnSpc>
              <a:spcBef>
                <a:spcPts val="0"/>
              </a:spcBef>
              <a:buClr>
                <a:srgbClr val="008080"/>
              </a:buClr>
              <a:buNone/>
            </a:pPr>
            <a:r>
              <a:rPr lang="en-US" altLang="ko-KR" sz="1900" b="1" dirty="0">
                <a:solidFill>
                  <a:srgbClr val="2E2ECB"/>
                </a:solidFill>
                <a:latin typeface="Arial" panose="020B0604020202020204" pitchFamily="34" charset="0"/>
                <a:cs typeface="Arial" panose="020B0604020202020204" pitchFamily="34" charset="0"/>
              </a:rPr>
              <a:t>Required</a:t>
            </a:r>
            <a:r>
              <a:rPr lang="en-US" altLang="ko-KR" sz="1900" dirty="0">
                <a:solidFill>
                  <a:srgbClr val="2E2ECB"/>
                </a:solidFill>
                <a:latin typeface="Arial" panose="020B0604020202020204" pitchFamily="34" charset="0"/>
                <a:cs typeface="Arial" panose="020B0604020202020204" pitchFamily="34" charset="0"/>
              </a:rPr>
              <a:t>:</a:t>
            </a:r>
          </a:p>
          <a:p>
            <a:pPr lvl="1" eaLnBrk="1" latinLnBrk="0" hangingPunct="1">
              <a:lnSpc>
                <a:spcPct val="120000"/>
              </a:lnSpc>
              <a:spcBef>
                <a:spcPts val="0"/>
              </a:spcBef>
              <a:buClr>
                <a:srgbClr val="008080"/>
              </a:buClr>
            </a:pPr>
            <a:r>
              <a:rPr lang="en-US" altLang="ko-KR" sz="1700" dirty="0">
                <a:latin typeface="Arial" panose="020B0604020202020204" pitchFamily="34" charset="0"/>
                <a:cs typeface="Arial" panose="020B0604020202020204" pitchFamily="34" charset="0"/>
              </a:rPr>
              <a:t>Moon, H.C. (2016). </a:t>
            </a:r>
            <a:r>
              <a:rPr lang="en-US" altLang="ko-KR" sz="1700" i="1" dirty="0">
                <a:latin typeface="Arial" panose="020B0604020202020204" pitchFamily="34" charset="0"/>
                <a:cs typeface="Arial" panose="020B0604020202020204" pitchFamily="34" charset="0"/>
              </a:rPr>
              <a:t>The Strategy for Korea’s Economic Success</a:t>
            </a:r>
            <a:r>
              <a:rPr lang="en-US" altLang="ko-KR" sz="1700" dirty="0">
                <a:latin typeface="Arial" panose="020B0604020202020204" pitchFamily="34" charset="0"/>
                <a:cs typeface="Arial" panose="020B0604020202020204" pitchFamily="34" charset="0"/>
              </a:rPr>
              <a:t>. New York: Oxford University Press</a:t>
            </a:r>
          </a:p>
          <a:p>
            <a:pPr lvl="1" eaLnBrk="1" latinLnBrk="0" hangingPunct="1">
              <a:lnSpc>
                <a:spcPct val="120000"/>
              </a:lnSpc>
              <a:spcBef>
                <a:spcPts val="0"/>
              </a:spcBef>
              <a:buClr>
                <a:srgbClr val="008080"/>
              </a:buClr>
            </a:pPr>
            <a:r>
              <a:rPr lang="en-US" altLang="ko-KR" sz="1700" dirty="0">
                <a:latin typeface="Arial" panose="020B0604020202020204" pitchFamily="34" charset="0"/>
                <a:cs typeface="Arial" panose="020B0604020202020204" pitchFamily="34" charset="0"/>
              </a:rPr>
              <a:t>Additional reading(s) listed in this syllabus for each class. </a:t>
            </a:r>
          </a:p>
          <a:p>
            <a:pPr lvl="1" eaLnBrk="1" latinLnBrk="0" hangingPunct="1">
              <a:lnSpc>
                <a:spcPct val="120000"/>
              </a:lnSpc>
              <a:spcBef>
                <a:spcPts val="0"/>
              </a:spcBef>
              <a:buClr>
                <a:srgbClr val="008080"/>
              </a:buClr>
            </a:pPr>
            <a:endParaRPr lang="en-US" altLang="ko-KR" sz="1700" dirty="0">
              <a:latin typeface="Arial" panose="020B0604020202020204" pitchFamily="34" charset="0"/>
              <a:cs typeface="Arial" panose="020B0604020202020204" pitchFamily="34" charset="0"/>
            </a:endParaRPr>
          </a:p>
          <a:p>
            <a:pPr marL="457200" lvl="1" indent="0" eaLnBrk="1" latinLnBrk="0" hangingPunct="1">
              <a:lnSpc>
                <a:spcPct val="120000"/>
              </a:lnSpc>
              <a:spcBef>
                <a:spcPts val="0"/>
              </a:spcBef>
              <a:buClr>
                <a:srgbClr val="008080"/>
              </a:buClr>
              <a:buNone/>
            </a:pPr>
            <a:endParaRPr lang="en-US" altLang="ko-KR" sz="900" b="1" dirty="0">
              <a:latin typeface="Arial" panose="020B0604020202020204" pitchFamily="34" charset="0"/>
              <a:cs typeface="Arial" panose="020B0604020202020204" pitchFamily="34" charset="0"/>
            </a:endParaRPr>
          </a:p>
          <a:p>
            <a:pPr marL="457200" lvl="1" indent="0" eaLnBrk="1" latinLnBrk="0" hangingPunct="1">
              <a:lnSpc>
                <a:spcPct val="120000"/>
              </a:lnSpc>
              <a:spcBef>
                <a:spcPts val="0"/>
              </a:spcBef>
              <a:buClr>
                <a:srgbClr val="008080"/>
              </a:buClr>
              <a:buNone/>
            </a:pPr>
            <a:r>
              <a:rPr lang="en-US" altLang="ko-KR" sz="1900" b="1" dirty="0">
                <a:solidFill>
                  <a:srgbClr val="2E2ECB"/>
                </a:solidFill>
                <a:latin typeface="Arial" panose="020B0604020202020204" pitchFamily="34" charset="0"/>
                <a:cs typeface="Arial" panose="020B0604020202020204" pitchFamily="34" charset="0"/>
              </a:rPr>
              <a:t>Recommended: </a:t>
            </a:r>
          </a:p>
          <a:p>
            <a:pPr lvl="1" eaLnBrk="1" latinLnBrk="0" hangingPunct="1">
              <a:lnSpc>
                <a:spcPct val="120000"/>
              </a:lnSpc>
              <a:spcBef>
                <a:spcPts val="0"/>
              </a:spcBef>
              <a:buClr>
                <a:srgbClr val="008080"/>
              </a:buClr>
            </a:pPr>
            <a:r>
              <a:rPr lang="en-US" altLang="ko-KR" sz="1700" dirty="0">
                <a:latin typeface="Arial" panose="020B0604020202020204" pitchFamily="34" charset="0"/>
                <a:cs typeface="Arial" panose="020B0604020202020204" pitchFamily="34" charset="0"/>
              </a:rPr>
              <a:t>Cho, D.S. and Moon, H.C. (2013). </a:t>
            </a:r>
            <a:r>
              <a:rPr lang="en-US" altLang="ko-KR" sz="1700" i="1" dirty="0">
                <a:latin typeface="Arial" panose="020B0604020202020204" pitchFamily="34" charset="0"/>
                <a:cs typeface="Arial" panose="020B0604020202020204" pitchFamily="34" charset="0"/>
              </a:rPr>
              <a:t>From Adam Smith to Michael Porter: Evolution of Competitiveness Theory, extended edition. </a:t>
            </a:r>
            <a:r>
              <a:rPr lang="en-US" altLang="ko-KR" sz="1700" dirty="0">
                <a:latin typeface="Arial" panose="020B0604020202020204" pitchFamily="34" charset="0"/>
                <a:cs typeface="Arial" panose="020B0604020202020204" pitchFamily="34" charset="0"/>
              </a:rPr>
              <a:t>Singapore: World Scientific</a:t>
            </a:r>
          </a:p>
          <a:p>
            <a:pPr marL="457200" lvl="1" indent="0" eaLnBrk="1" latinLnBrk="0" hangingPunct="1">
              <a:lnSpc>
                <a:spcPct val="120000"/>
              </a:lnSpc>
              <a:spcBef>
                <a:spcPts val="0"/>
              </a:spcBef>
              <a:buClr>
                <a:srgbClr val="008080"/>
              </a:buClr>
              <a:buNone/>
            </a:pPr>
            <a:endParaRPr lang="en-US" altLang="ko-KR" sz="1700" dirty="0">
              <a:latin typeface="Arial" panose="020B0604020202020204" pitchFamily="34" charset="0"/>
              <a:cs typeface="Arial" panose="020B0604020202020204" pitchFamily="34" charset="0"/>
            </a:endParaRPr>
          </a:p>
          <a:p>
            <a:pPr marL="457200" lvl="1" indent="0" eaLnBrk="1" latinLnBrk="0" hangingPunct="1">
              <a:lnSpc>
                <a:spcPct val="120000"/>
              </a:lnSpc>
              <a:spcBef>
                <a:spcPts val="0"/>
              </a:spcBef>
              <a:buClr>
                <a:srgbClr val="008080"/>
              </a:buClr>
              <a:buNone/>
            </a:pPr>
            <a:r>
              <a:rPr lang="en-US" altLang="ko-KR" sz="1700" dirty="0">
                <a:latin typeface="Arial" panose="020B0604020202020204" pitchFamily="34" charset="0"/>
                <a:cs typeface="Arial" panose="020B0604020202020204" pitchFamily="34" charset="0"/>
              </a:rPr>
              <a:t>- Students should read the materials before class, so class meetings can be used for discussion rather than for straight lecture. </a:t>
            </a:r>
          </a:p>
          <a:p>
            <a:pPr lvl="1" eaLnBrk="1" latinLnBrk="0" hangingPunct="1">
              <a:lnSpc>
                <a:spcPct val="120000"/>
              </a:lnSpc>
              <a:spcBef>
                <a:spcPts val="0"/>
              </a:spcBef>
              <a:buClr>
                <a:schemeClr val="tx2"/>
              </a:buClr>
              <a:buFontTx/>
              <a:buNone/>
            </a:pPr>
            <a:endParaRPr lang="en-US" altLang="ko-KR" sz="1600" dirty="0">
              <a:latin typeface="Arial" panose="020B0604020202020204" pitchFamily="34" charset="0"/>
              <a:cs typeface="Arial" panose="020B0604020202020204" pitchFamily="34" charset="0"/>
            </a:endParaRPr>
          </a:p>
        </p:txBody>
      </p:sp>
      <p:sp>
        <p:nvSpPr>
          <p:cNvPr id="4098" name="슬라이드 번호 개체 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400">
                <a:solidFill>
                  <a:schemeClr val="tx1"/>
                </a:solidFill>
                <a:latin typeface="Times New Roman" panose="02020603050405020304" pitchFamily="18" charset="0"/>
                <a:ea typeface="굴림" panose="020B0600000101010101" pitchFamily="50" charset="-127"/>
              </a:defRPr>
            </a:lvl1pPr>
            <a:lvl2pPr marL="742950" indent="-285750" eaLnBrk="0" hangingPunct="0">
              <a:defRPr kumimoji="1" sz="1400">
                <a:solidFill>
                  <a:schemeClr val="tx1"/>
                </a:solidFill>
                <a:latin typeface="Times New Roman" panose="02020603050405020304" pitchFamily="18" charset="0"/>
                <a:ea typeface="굴림" panose="020B0600000101010101" pitchFamily="50" charset="-127"/>
              </a:defRPr>
            </a:lvl2pPr>
            <a:lvl3pPr marL="1143000" indent="-228600" eaLnBrk="0" hangingPunct="0">
              <a:defRPr kumimoji="1" sz="1400">
                <a:solidFill>
                  <a:schemeClr val="tx1"/>
                </a:solidFill>
                <a:latin typeface="Times New Roman" panose="02020603050405020304" pitchFamily="18" charset="0"/>
                <a:ea typeface="굴림" panose="020B0600000101010101" pitchFamily="50" charset="-127"/>
              </a:defRPr>
            </a:lvl3pPr>
            <a:lvl4pPr marL="1600200" indent="-228600" eaLnBrk="0" hangingPunct="0">
              <a:defRPr kumimoji="1" sz="1400">
                <a:solidFill>
                  <a:schemeClr val="tx1"/>
                </a:solidFill>
                <a:latin typeface="Times New Roman" panose="02020603050405020304" pitchFamily="18" charset="0"/>
                <a:ea typeface="굴림" panose="020B0600000101010101" pitchFamily="50" charset="-127"/>
              </a:defRPr>
            </a:lvl4pPr>
            <a:lvl5pPr marL="2057400" indent="-228600" eaLnBrk="0" hangingPunct="0">
              <a:defRPr kumimoji="1" sz="1400">
                <a:solidFill>
                  <a:schemeClr val="tx1"/>
                </a:solidFill>
                <a:latin typeface="Times New Roman" panose="02020603050405020304" pitchFamily="18" charset="0"/>
                <a:ea typeface="굴림" panose="020B0600000101010101" pitchFamily="50" charset="-127"/>
              </a:defRPr>
            </a:lvl5pPr>
            <a:lvl6pPr marL="2514600" indent="-228600" algn="r" eaLnBrk="0" fontAlgn="base" hangingPunct="0">
              <a:spcBef>
                <a:spcPct val="0"/>
              </a:spcBef>
              <a:spcAft>
                <a:spcPct val="0"/>
              </a:spcAft>
              <a:defRPr kumimoji="1" sz="1400">
                <a:solidFill>
                  <a:schemeClr val="tx1"/>
                </a:solidFill>
                <a:latin typeface="Times New Roman" panose="02020603050405020304" pitchFamily="18" charset="0"/>
                <a:ea typeface="굴림" panose="020B0600000101010101" pitchFamily="50" charset="-127"/>
              </a:defRPr>
            </a:lvl6pPr>
            <a:lvl7pPr marL="2971800" indent="-228600" algn="r" eaLnBrk="0" fontAlgn="base" hangingPunct="0">
              <a:spcBef>
                <a:spcPct val="0"/>
              </a:spcBef>
              <a:spcAft>
                <a:spcPct val="0"/>
              </a:spcAft>
              <a:defRPr kumimoji="1" sz="1400">
                <a:solidFill>
                  <a:schemeClr val="tx1"/>
                </a:solidFill>
                <a:latin typeface="Times New Roman" panose="02020603050405020304" pitchFamily="18" charset="0"/>
                <a:ea typeface="굴림" panose="020B0600000101010101" pitchFamily="50" charset="-127"/>
              </a:defRPr>
            </a:lvl7pPr>
            <a:lvl8pPr marL="3429000" indent="-228600" algn="r" eaLnBrk="0" fontAlgn="base" hangingPunct="0">
              <a:spcBef>
                <a:spcPct val="0"/>
              </a:spcBef>
              <a:spcAft>
                <a:spcPct val="0"/>
              </a:spcAft>
              <a:defRPr kumimoji="1" sz="1400">
                <a:solidFill>
                  <a:schemeClr val="tx1"/>
                </a:solidFill>
                <a:latin typeface="Times New Roman" panose="02020603050405020304" pitchFamily="18" charset="0"/>
                <a:ea typeface="굴림" panose="020B0600000101010101" pitchFamily="50" charset="-127"/>
              </a:defRPr>
            </a:lvl8pPr>
            <a:lvl9pPr marL="3886200" indent="-228600" algn="r" eaLnBrk="0" fontAlgn="base" hangingPunct="0">
              <a:spcBef>
                <a:spcPct val="0"/>
              </a:spcBef>
              <a:spcAft>
                <a:spcPct val="0"/>
              </a:spcAft>
              <a:defRPr kumimoji="1" sz="1400">
                <a:solidFill>
                  <a:schemeClr val="tx1"/>
                </a:solidFill>
                <a:latin typeface="Times New Roman" panose="02020603050405020304" pitchFamily="18" charset="0"/>
                <a:ea typeface="굴림" panose="020B0600000101010101" pitchFamily="50" charset="-127"/>
              </a:defRPr>
            </a:lvl9pPr>
          </a:lstStyle>
          <a:p>
            <a:pPr eaLnBrk="1" hangingPunct="1">
              <a:buClr>
                <a:schemeClr val="tx2"/>
              </a:buClr>
            </a:pPr>
            <a:fld id="{378898D0-7B8C-4957-A2E6-B2DC7F697E2C}" type="slidenum">
              <a:rPr lang="en-US" altLang="ko-KR" sz="1200">
                <a:latin typeface="Arial" panose="020B0604020202020204" pitchFamily="34" charset="0"/>
                <a:cs typeface="Arial" panose="020B0604020202020204" pitchFamily="34" charset="0"/>
              </a:rPr>
              <a:pPr eaLnBrk="1" hangingPunct="1">
                <a:buClr>
                  <a:schemeClr val="tx2"/>
                </a:buClr>
              </a:pPr>
              <a:t>6</a:t>
            </a:fld>
            <a:endParaRPr lang="en-US" altLang="ko-KR" sz="1200">
              <a:latin typeface="Arial" panose="020B0604020202020204" pitchFamily="34" charset="0"/>
              <a:cs typeface="Arial" panose="020B0604020202020204" pitchFamily="34" charset="0"/>
            </a:endParaRPr>
          </a:p>
        </p:txBody>
      </p:sp>
      <p:sp>
        <p:nvSpPr>
          <p:cNvPr id="5" name="TextBox 4"/>
          <p:cNvSpPr txBox="1"/>
          <p:nvPr/>
        </p:nvSpPr>
        <p:spPr>
          <a:xfrm>
            <a:off x="179512" y="116632"/>
            <a:ext cx="3168352" cy="400110"/>
          </a:xfrm>
          <a:prstGeom prst="rect">
            <a:avLst/>
          </a:prstGeom>
          <a:noFill/>
        </p:spPr>
        <p:txBody>
          <a:bodyPr wrap="square" rtlCol="0">
            <a:spAutoFit/>
          </a:bodyPr>
          <a:lstStyle/>
          <a:p>
            <a:pPr algn="l"/>
            <a:r>
              <a:rPr lang="en-US" altLang="ko-KR" sz="2000" dirty="0">
                <a:latin typeface="Arial" panose="020B0604020202020204" pitchFamily="34" charset="0"/>
                <a:cs typeface="Arial" panose="020B0604020202020204" pitchFamily="34" charset="0"/>
              </a:rPr>
              <a:t>Course Materials</a:t>
            </a:r>
            <a:endParaRPr lang="ko-KR" altLang="en-US" sz="1800" dirty="0">
              <a:latin typeface="Arial" panose="020B0604020202020204" pitchFamily="34" charset="0"/>
              <a:cs typeface="Arial" panose="020B0604020202020204"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2"/>
          <p:cNvSpPr>
            <a:spLocks noGrp="1" noChangeArrowheads="1"/>
          </p:cNvSpPr>
          <p:nvPr>
            <p:ph idx="1"/>
          </p:nvPr>
        </p:nvSpPr>
        <p:spPr>
          <a:xfrm>
            <a:off x="251520" y="903635"/>
            <a:ext cx="8640960" cy="5452716"/>
          </a:xfrm>
        </p:spPr>
        <p:txBody>
          <a:bodyPr>
            <a:normAutofit/>
          </a:bodyPr>
          <a:lstStyle/>
          <a:p>
            <a:pPr eaLnBrk="1" hangingPunct="1">
              <a:lnSpc>
                <a:spcPct val="80000"/>
              </a:lnSpc>
              <a:spcAft>
                <a:spcPts val="600"/>
              </a:spcAft>
              <a:buClr>
                <a:schemeClr val="tx2"/>
              </a:buClr>
            </a:pPr>
            <a:r>
              <a:rPr lang="en-US" altLang="ko-KR" sz="1800" b="1" dirty="0">
                <a:solidFill>
                  <a:srgbClr val="2E2ECB"/>
                </a:solidFill>
                <a:latin typeface="Arial" panose="020B0604020202020204" pitchFamily="34" charset="0"/>
                <a:cs typeface="Arial" panose="020B0604020202020204" pitchFamily="34" charset="0"/>
              </a:rPr>
              <a:t>Class 1: (Mar 7) Introduction</a:t>
            </a:r>
          </a:p>
          <a:p>
            <a:pPr lvl="1" eaLnBrk="1" hangingPunct="1">
              <a:lnSpc>
                <a:spcPct val="80000"/>
              </a:lnSpc>
              <a:spcAft>
                <a:spcPts val="600"/>
              </a:spcAft>
              <a:buClr>
                <a:schemeClr val="tx2"/>
              </a:buClr>
            </a:pPr>
            <a:r>
              <a:rPr lang="en-US" altLang="ko-KR" sz="1600" dirty="0">
                <a:latin typeface="Arial" panose="020B0604020202020204" pitchFamily="34" charset="0"/>
                <a:cs typeface="Arial" panose="020B0604020202020204" pitchFamily="34" charset="0"/>
              </a:rPr>
              <a:t>Course outline</a:t>
            </a:r>
          </a:p>
          <a:p>
            <a:pPr lvl="1" eaLnBrk="1" hangingPunct="1">
              <a:lnSpc>
                <a:spcPct val="80000"/>
              </a:lnSpc>
              <a:spcAft>
                <a:spcPts val="600"/>
              </a:spcAft>
              <a:buClr>
                <a:schemeClr val="tx2"/>
              </a:buClr>
            </a:pPr>
            <a:r>
              <a:rPr lang="en-US" altLang="ko-KR" sz="1600" dirty="0">
                <a:latin typeface="Arial" panose="020B0604020202020204" pitchFamily="34" charset="0"/>
                <a:cs typeface="Arial" panose="020B0604020202020204" pitchFamily="34" charset="0"/>
              </a:rPr>
              <a:t>What is competitiveness and how can we enhance it?</a:t>
            </a:r>
          </a:p>
          <a:p>
            <a:pPr marL="342900" lvl="1" indent="0" eaLnBrk="1" hangingPunct="1">
              <a:lnSpc>
                <a:spcPct val="80000"/>
              </a:lnSpc>
              <a:spcAft>
                <a:spcPts val="600"/>
              </a:spcAft>
              <a:buClr>
                <a:schemeClr val="tx2"/>
              </a:buClr>
              <a:buNone/>
            </a:pPr>
            <a:r>
              <a:rPr lang="en-US" altLang="ko-KR" sz="1600" dirty="0">
                <a:latin typeface="Arial" panose="020B0604020202020204" pitchFamily="34" charset="0"/>
                <a:cs typeface="Arial" panose="020B0604020202020204" pitchFamily="34" charset="0"/>
              </a:rPr>
              <a:t>   - A Different Start in Korea’s Economic Development	</a:t>
            </a:r>
          </a:p>
          <a:p>
            <a:pPr lvl="1" eaLnBrk="1" hangingPunct="1">
              <a:lnSpc>
                <a:spcPct val="80000"/>
              </a:lnSpc>
              <a:spcAft>
                <a:spcPts val="600"/>
              </a:spcAft>
              <a:buClr>
                <a:schemeClr val="tx2"/>
              </a:buClr>
            </a:pPr>
            <a:endParaRPr lang="en-US" altLang="ko-KR" sz="1600" b="1" i="1" dirty="0">
              <a:latin typeface="Arial" panose="020B0604020202020204" pitchFamily="34" charset="0"/>
              <a:cs typeface="Arial" panose="020B0604020202020204" pitchFamily="34" charset="0"/>
            </a:endParaRPr>
          </a:p>
          <a:p>
            <a:pPr marL="285750" lvl="1" indent="-285750">
              <a:lnSpc>
                <a:spcPct val="80000"/>
              </a:lnSpc>
              <a:spcAft>
                <a:spcPts val="600"/>
              </a:spcAft>
              <a:buClr>
                <a:schemeClr val="tx2"/>
              </a:buClr>
            </a:pPr>
            <a:r>
              <a:rPr lang="en-US" altLang="ko-KR" b="1" dirty="0">
                <a:solidFill>
                  <a:srgbClr val="2E2ECB"/>
                </a:solidFill>
                <a:latin typeface="Arial" panose="020B0604020202020204" pitchFamily="34" charset="0"/>
                <a:cs typeface="Arial" panose="020B0604020202020204" pitchFamily="34" charset="0"/>
              </a:rPr>
              <a:t>Class 2: (Mar 14) Korea’s Economic Success: Myth or Reality? </a:t>
            </a:r>
          </a:p>
          <a:p>
            <a:pPr lvl="1" latinLnBrk="0">
              <a:lnSpc>
                <a:spcPct val="120000"/>
              </a:lnSpc>
              <a:spcBef>
                <a:spcPts val="0"/>
              </a:spcBef>
              <a:buClr>
                <a:schemeClr val="tx2"/>
              </a:buClr>
            </a:pPr>
            <a:r>
              <a:rPr lang="en-US" altLang="ko-KR" sz="1600" dirty="0">
                <a:latin typeface="Arial" panose="020B0604020202020204" pitchFamily="34" charset="0"/>
                <a:cs typeface="Arial" panose="020B0604020202020204" pitchFamily="34" charset="0"/>
              </a:rPr>
              <a:t>Chapter 1: Foundations of Korea’s Economic Development</a:t>
            </a:r>
          </a:p>
          <a:p>
            <a:pPr marL="342900" lvl="1" indent="0" latinLnBrk="0">
              <a:lnSpc>
                <a:spcPct val="120000"/>
              </a:lnSpc>
              <a:spcBef>
                <a:spcPts val="0"/>
              </a:spcBef>
              <a:buClr>
                <a:schemeClr val="tx2"/>
              </a:buClr>
              <a:buNone/>
            </a:pPr>
            <a:r>
              <a:rPr lang="en-US" altLang="ko-KR" sz="1600" dirty="0">
                <a:latin typeface="Arial" panose="020B0604020202020204" pitchFamily="34" charset="0"/>
                <a:cs typeface="Arial" panose="020B0604020202020204" pitchFamily="34" charset="0"/>
              </a:rPr>
              <a:t>   - Education, chaebol, and industrial policy</a:t>
            </a:r>
          </a:p>
          <a:p>
            <a:pPr lvl="1" latinLnBrk="0">
              <a:lnSpc>
                <a:spcPct val="120000"/>
              </a:lnSpc>
              <a:spcBef>
                <a:spcPts val="0"/>
              </a:spcBef>
              <a:buClr>
                <a:schemeClr val="tx2"/>
              </a:buClr>
            </a:pPr>
            <a:r>
              <a:rPr lang="en-US" altLang="ko-KR" sz="1600" dirty="0">
                <a:latin typeface="Arial" panose="020B0604020202020204" pitchFamily="34" charset="0"/>
                <a:cs typeface="Arial" panose="020B0604020202020204" pitchFamily="34" charset="0"/>
              </a:rPr>
              <a:t>Student introduction: One-page C.V. with photo</a:t>
            </a:r>
          </a:p>
          <a:p>
            <a:pPr marL="342900" lvl="1" indent="0">
              <a:lnSpc>
                <a:spcPct val="120000"/>
              </a:lnSpc>
              <a:spcBef>
                <a:spcPts val="0"/>
              </a:spcBef>
              <a:buClr>
                <a:schemeClr val="tx2"/>
              </a:buClr>
              <a:buNone/>
            </a:pPr>
            <a:r>
              <a:rPr lang="en-US" altLang="ko-KR" sz="1600" dirty="0">
                <a:solidFill>
                  <a:srgbClr val="FF0000"/>
                </a:solidFill>
                <a:latin typeface="Arial" panose="020B0604020202020204" pitchFamily="34" charset="0"/>
                <a:cs typeface="Arial" panose="020B0604020202020204" pitchFamily="34" charset="0"/>
              </a:rPr>
              <a:t>   - Groups will be formed</a:t>
            </a:r>
          </a:p>
          <a:p>
            <a:pPr lvl="1">
              <a:lnSpc>
                <a:spcPct val="120000"/>
              </a:lnSpc>
              <a:spcBef>
                <a:spcPts val="0"/>
              </a:spcBef>
              <a:buClr>
                <a:schemeClr val="tx2"/>
              </a:buClr>
            </a:pPr>
            <a:endParaRPr lang="en-US" altLang="ko-KR" sz="1600" dirty="0">
              <a:solidFill>
                <a:srgbClr val="FF0000"/>
              </a:solidFill>
              <a:latin typeface="Arial" panose="020B0604020202020204" pitchFamily="34" charset="0"/>
              <a:cs typeface="Arial" panose="020B0604020202020204" pitchFamily="34" charset="0"/>
            </a:endParaRPr>
          </a:p>
          <a:p>
            <a:pPr>
              <a:lnSpc>
                <a:spcPct val="120000"/>
              </a:lnSpc>
              <a:spcBef>
                <a:spcPts val="0"/>
              </a:spcBef>
              <a:spcAft>
                <a:spcPts val="600"/>
              </a:spcAft>
              <a:buClr>
                <a:schemeClr val="tx2"/>
              </a:buClr>
            </a:pPr>
            <a:r>
              <a:rPr lang="en-US" altLang="ko-KR" sz="1800" b="1" dirty="0">
                <a:solidFill>
                  <a:srgbClr val="2E2ECB"/>
                </a:solidFill>
                <a:latin typeface="Arial" panose="020B0604020202020204" pitchFamily="34" charset="0"/>
                <a:cs typeface="Arial" panose="020B0604020202020204" pitchFamily="34" charset="0"/>
              </a:rPr>
              <a:t> Class 3: (Mar 21) Government Leadership </a:t>
            </a:r>
            <a:endParaRPr lang="en-US" altLang="ko-KR" sz="1500" dirty="0">
              <a:solidFill>
                <a:srgbClr val="FF0000"/>
              </a:solidFill>
              <a:latin typeface="Arial" panose="020B0604020202020204" pitchFamily="34" charset="0"/>
              <a:cs typeface="Arial" panose="020B0604020202020204" pitchFamily="34" charset="0"/>
            </a:endParaRPr>
          </a:p>
          <a:p>
            <a:pPr lvl="1" latinLnBrk="0">
              <a:lnSpc>
                <a:spcPct val="120000"/>
              </a:lnSpc>
              <a:spcBef>
                <a:spcPts val="0"/>
              </a:spcBef>
              <a:buClr>
                <a:schemeClr val="tx2"/>
              </a:buClr>
            </a:pPr>
            <a:r>
              <a:rPr lang="en-US" altLang="ko-KR" sz="1600" dirty="0">
                <a:latin typeface="Arial" panose="020B0604020202020204" pitchFamily="34" charset="0"/>
                <a:cs typeface="Arial" panose="020B0604020202020204" pitchFamily="34" charset="0"/>
              </a:rPr>
              <a:t>Chapter 2: Korean Government Leadership for National Growth </a:t>
            </a:r>
          </a:p>
          <a:p>
            <a:pPr marL="342900" lvl="1" indent="0" latinLnBrk="0">
              <a:lnSpc>
                <a:spcPct val="120000"/>
              </a:lnSpc>
              <a:spcBef>
                <a:spcPts val="0"/>
              </a:spcBef>
              <a:buClr>
                <a:schemeClr val="tx2"/>
              </a:buClr>
              <a:buNone/>
            </a:pPr>
            <a:r>
              <a:rPr lang="en-US" altLang="ko-KR" sz="1600" dirty="0">
                <a:latin typeface="Arial" panose="020B0604020202020204" pitchFamily="34" charset="0"/>
                <a:cs typeface="Arial" panose="020B0604020202020204" pitchFamily="34" charset="0"/>
              </a:rPr>
              <a:t>   - Major policies and their developments by Korea’s presidents</a:t>
            </a:r>
          </a:p>
          <a:p>
            <a:pPr lvl="1" latinLnBrk="0">
              <a:lnSpc>
                <a:spcPct val="120000"/>
              </a:lnSpc>
              <a:spcBef>
                <a:spcPts val="0"/>
              </a:spcBef>
              <a:buClr>
                <a:schemeClr val="tx2"/>
              </a:buClr>
            </a:pPr>
            <a:r>
              <a:rPr lang="en-US" altLang="ko-KR" sz="1600" dirty="0">
                <a:latin typeface="Arial" panose="020B0604020202020204" pitchFamily="34" charset="0"/>
                <a:cs typeface="Arial" panose="020B0604020202020204" pitchFamily="34" charset="0"/>
              </a:rPr>
              <a:t>Noland, M. (2014). Six Markets to Watch: South Korea. </a:t>
            </a:r>
            <a:r>
              <a:rPr lang="en-US" altLang="ko-KR" sz="1600" i="1" dirty="0">
                <a:latin typeface="Arial" panose="020B0604020202020204" pitchFamily="34" charset="0"/>
                <a:cs typeface="Arial" panose="020B0604020202020204" pitchFamily="34" charset="0"/>
              </a:rPr>
              <a:t>Foreign Affairs</a:t>
            </a:r>
            <a:r>
              <a:rPr lang="en-US" altLang="ko-KR" sz="1600" dirty="0">
                <a:latin typeface="Arial" panose="020B0604020202020204" pitchFamily="34" charset="0"/>
                <a:cs typeface="Arial" panose="020B0604020202020204" pitchFamily="34" charset="0"/>
              </a:rPr>
              <a:t>, January/February 2014 Issue</a:t>
            </a:r>
          </a:p>
          <a:p>
            <a:pPr lvl="1" latinLnBrk="0">
              <a:lnSpc>
                <a:spcPct val="120000"/>
              </a:lnSpc>
              <a:spcBef>
                <a:spcPts val="0"/>
              </a:spcBef>
              <a:buClr>
                <a:schemeClr val="tx2"/>
              </a:buClr>
            </a:pPr>
            <a:endParaRPr lang="en-US" altLang="ko-KR" sz="1600" dirty="0">
              <a:latin typeface="Arial" panose="020B0604020202020204" pitchFamily="34" charset="0"/>
              <a:cs typeface="Arial" panose="020B0604020202020204" pitchFamily="34" charset="0"/>
            </a:endParaRPr>
          </a:p>
          <a:p>
            <a:pPr>
              <a:lnSpc>
                <a:spcPct val="120000"/>
              </a:lnSpc>
              <a:spcBef>
                <a:spcPts val="0"/>
              </a:spcBef>
              <a:spcAft>
                <a:spcPts val="600"/>
              </a:spcAft>
              <a:buClr>
                <a:schemeClr val="tx2"/>
              </a:buClr>
            </a:pPr>
            <a:endParaRPr lang="en-US" altLang="ko-KR" sz="1500" dirty="0">
              <a:solidFill>
                <a:srgbClr val="FF0000"/>
              </a:solidFill>
              <a:latin typeface="Arial" panose="020B0604020202020204" pitchFamily="34" charset="0"/>
              <a:cs typeface="Arial" panose="020B0604020202020204" pitchFamily="34" charset="0"/>
            </a:endParaRPr>
          </a:p>
        </p:txBody>
      </p:sp>
      <p:sp>
        <p:nvSpPr>
          <p:cNvPr id="6146" name="슬라이드 번호 개체 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400">
                <a:solidFill>
                  <a:schemeClr val="tx1"/>
                </a:solidFill>
                <a:latin typeface="Times New Roman" panose="02020603050405020304" pitchFamily="18" charset="0"/>
                <a:ea typeface="굴림" panose="020B0600000101010101" pitchFamily="50" charset="-127"/>
              </a:defRPr>
            </a:lvl1pPr>
            <a:lvl2pPr marL="742950" indent="-285750" eaLnBrk="0" hangingPunct="0">
              <a:defRPr kumimoji="1" sz="1400">
                <a:solidFill>
                  <a:schemeClr val="tx1"/>
                </a:solidFill>
                <a:latin typeface="Times New Roman" panose="02020603050405020304" pitchFamily="18" charset="0"/>
                <a:ea typeface="굴림" panose="020B0600000101010101" pitchFamily="50" charset="-127"/>
              </a:defRPr>
            </a:lvl2pPr>
            <a:lvl3pPr marL="1143000" indent="-228600" eaLnBrk="0" hangingPunct="0">
              <a:defRPr kumimoji="1" sz="1400">
                <a:solidFill>
                  <a:schemeClr val="tx1"/>
                </a:solidFill>
                <a:latin typeface="Times New Roman" panose="02020603050405020304" pitchFamily="18" charset="0"/>
                <a:ea typeface="굴림" panose="020B0600000101010101" pitchFamily="50" charset="-127"/>
              </a:defRPr>
            </a:lvl3pPr>
            <a:lvl4pPr marL="1600200" indent="-228600" eaLnBrk="0" hangingPunct="0">
              <a:defRPr kumimoji="1" sz="1400">
                <a:solidFill>
                  <a:schemeClr val="tx1"/>
                </a:solidFill>
                <a:latin typeface="Times New Roman" panose="02020603050405020304" pitchFamily="18" charset="0"/>
                <a:ea typeface="굴림" panose="020B0600000101010101" pitchFamily="50" charset="-127"/>
              </a:defRPr>
            </a:lvl4pPr>
            <a:lvl5pPr marL="2057400" indent="-228600" eaLnBrk="0" hangingPunct="0">
              <a:defRPr kumimoji="1" sz="1400">
                <a:solidFill>
                  <a:schemeClr val="tx1"/>
                </a:solidFill>
                <a:latin typeface="Times New Roman" panose="02020603050405020304" pitchFamily="18" charset="0"/>
                <a:ea typeface="굴림" panose="020B0600000101010101" pitchFamily="50" charset="-127"/>
              </a:defRPr>
            </a:lvl5pPr>
            <a:lvl6pPr marL="2514600" indent="-228600" algn="r" eaLnBrk="0" fontAlgn="base" hangingPunct="0">
              <a:spcBef>
                <a:spcPct val="0"/>
              </a:spcBef>
              <a:spcAft>
                <a:spcPct val="0"/>
              </a:spcAft>
              <a:defRPr kumimoji="1" sz="1400">
                <a:solidFill>
                  <a:schemeClr val="tx1"/>
                </a:solidFill>
                <a:latin typeface="Times New Roman" panose="02020603050405020304" pitchFamily="18" charset="0"/>
                <a:ea typeface="굴림" panose="020B0600000101010101" pitchFamily="50" charset="-127"/>
              </a:defRPr>
            </a:lvl6pPr>
            <a:lvl7pPr marL="2971800" indent="-228600" algn="r" eaLnBrk="0" fontAlgn="base" hangingPunct="0">
              <a:spcBef>
                <a:spcPct val="0"/>
              </a:spcBef>
              <a:spcAft>
                <a:spcPct val="0"/>
              </a:spcAft>
              <a:defRPr kumimoji="1" sz="1400">
                <a:solidFill>
                  <a:schemeClr val="tx1"/>
                </a:solidFill>
                <a:latin typeface="Times New Roman" panose="02020603050405020304" pitchFamily="18" charset="0"/>
                <a:ea typeface="굴림" panose="020B0600000101010101" pitchFamily="50" charset="-127"/>
              </a:defRPr>
            </a:lvl7pPr>
            <a:lvl8pPr marL="3429000" indent="-228600" algn="r" eaLnBrk="0" fontAlgn="base" hangingPunct="0">
              <a:spcBef>
                <a:spcPct val="0"/>
              </a:spcBef>
              <a:spcAft>
                <a:spcPct val="0"/>
              </a:spcAft>
              <a:defRPr kumimoji="1" sz="1400">
                <a:solidFill>
                  <a:schemeClr val="tx1"/>
                </a:solidFill>
                <a:latin typeface="Times New Roman" panose="02020603050405020304" pitchFamily="18" charset="0"/>
                <a:ea typeface="굴림" panose="020B0600000101010101" pitchFamily="50" charset="-127"/>
              </a:defRPr>
            </a:lvl8pPr>
            <a:lvl9pPr marL="3886200" indent="-228600" algn="r" eaLnBrk="0" fontAlgn="base" hangingPunct="0">
              <a:spcBef>
                <a:spcPct val="0"/>
              </a:spcBef>
              <a:spcAft>
                <a:spcPct val="0"/>
              </a:spcAft>
              <a:defRPr kumimoji="1" sz="1400">
                <a:solidFill>
                  <a:schemeClr val="tx1"/>
                </a:solidFill>
                <a:latin typeface="Times New Roman" panose="02020603050405020304" pitchFamily="18" charset="0"/>
                <a:ea typeface="굴림" panose="020B0600000101010101" pitchFamily="50" charset="-127"/>
              </a:defRPr>
            </a:lvl9pPr>
          </a:lstStyle>
          <a:p>
            <a:pPr eaLnBrk="1" hangingPunct="1"/>
            <a:fld id="{483B8C15-F8D9-4C23-A732-7D0C865B9460}" type="slidenum">
              <a:rPr lang="en-US" altLang="ko-KR" sz="1200">
                <a:latin typeface="Arial" panose="020B0604020202020204" pitchFamily="34" charset="0"/>
                <a:cs typeface="Arial" panose="020B0604020202020204" pitchFamily="34" charset="0"/>
              </a:rPr>
              <a:pPr eaLnBrk="1" hangingPunct="1"/>
              <a:t>7</a:t>
            </a:fld>
            <a:endParaRPr lang="en-US" altLang="ko-KR" sz="1200">
              <a:latin typeface="Arial" panose="020B0604020202020204" pitchFamily="34" charset="0"/>
              <a:cs typeface="Arial" panose="020B0604020202020204" pitchFamily="34" charset="0"/>
            </a:endParaRPr>
          </a:p>
        </p:txBody>
      </p:sp>
      <p:sp>
        <p:nvSpPr>
          <p:cNvPr id="9" name="TextBox 8"/>
          <p:cNvSpPr txBox="1"/>
          <p:nvPr/>
        </p:nvSpPr>
        <p:spPr>
          <a:xfrm>
            <a:off x="179512" y="210126"/>
            <a:ext cx="7416824" cy="338554"/>
          </a:xfrm>
          <a:prstGeom prst="rect">
            <a:avLst/>
          </a:prstGeom>
          <a:noFill/>
        </p:spPr>
        <p:txBody>
          <a:bodyPr wrap="square" rtlCol="0">
            <a:spAutoFit/>
          </a:bodyPr>
          <a:lstStyle/>
          <a:p>
            <a:pPr marL="342900" lvl="0" indent="-342900" algn="l">
              <a:lnSpc>
                <a:spcPct val="80000"/>
              </a:lnSpc>
              <a:spcBef>
                <a:spcPct val="20000"/>
              </a:spcBef>
              <a:spcAft>
                <a:spcPts val="600"/>
              </a:spcAft>
              <a:buClr>
                <a:srgbClr val="008080"/>
              </a:buClr>
            </a:pPr>
            <a:r>
              <a:rPr lang="en-US" altLang="ko-KR" sz="2000" kern="0" dirty="0">
                <a:latin typeface="Arial" panose="020B0604020202020204" pitchFamily="34" charset="0"/>
                <a:ea typeface="굴림"/>
                <a:cs typeface="Arial" panose="020B0604020202020204" pitchFamily="34" charset="0"/>
              </a:rPr>
              <a:t>Course Schedule</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2"/>
          <p:cNvSpPr>
            <a:spLocks noGrp="1" noChangeArrowheads="1"/>
          </p:cNvSpPr>
          <p:nvPr>
            <p:ph idx="1"/>
          </p:nvPr>
        </p:nvSpPr>
        <p:spPr>
          <a:xfrm>
            <a:off x="251520" y="856604"/>
            <a:ext cx="8496944" cy="5884764"/>
          </a:xfrm>
        </p:spPr>
        <p:txBody>
          <a:bodyPr>
            <a:normAutofit/>
          </a:bodyPr>
          <a:lstStyle/>
          <a:p>
            <a:pPr>
              <a:lnSpc>
                <a:spcPct val="120000"/>
              </a:lnSpc>
              <a:spcBef>
                <a:spcPts val="0"/>
              </a:spcBef>
              <a:buClr>
                <a:schemeClr val="tx2"/>
              </a:buClr>
            </a:pPr>
            <a:r>
              <a:rPr lang="en-US" altLang="ko-KR" sz="1800" b="1" dirty="0">
                <a:solidFill>
                  <a:srgbClr val="2E2ECB"/>
                </a:solidFill>
                <a:latin typeface="Arial" panose="020B0604020202020204" pitchFamily="34" charset="0"/>
                <a:cs typeface="Arial" panose="020B0604020202020204" pitchFamily="34" charset="0"/>
              </a:rPr>
              <a:t>Class 4: (Mar 28) Business Leadership</a:t>
            </a:r>
            <a:endParaRPr lang="en-US" altLang="ko-KR" sz="1400" dirty="0">
              <a:solidFill>
                <a:srgbClr val="FF0000"/>
              </a:solidFill>
              <a:latin typeface="Arial" panose="020B0604020202020204" pitchFamily="34" charset="0"/>
              <a:cs typeface="Arial" panose="020B0604020202020204" pitchFamily="34" charset="0"/>
            </a:endParaRPr>
          </a:p>
          <a:p>
            <a:pPr lvl="1" latinLnBrk="0">
              <a:lnSpc>
                <a:spcPct val="120000"/>
              </a:lnSpc>
              <a:spcBef>
                <a:spcPts val="0"/>
              </a:spcBef>
              <a:buClr>
                <a:schemeClr val="tx2"/>
              </a:buClr>
            </a:pPr>
            <a:r>
              <a:rPr lang="en-US" altLang="ko-KR" sz="1600" dirty="0">
                <a:latin typeface="Arial" panose="020B0604020202020204" pitchFamily="34" charset="0"/>
                <a:cs typeface="Arial" panose="020B0604020202020204" pitchFamily="34" charset="0"/>
              </a:rPr>
              <a:t>Chapter 3: Korean Business Leadership for Corporate Growth</a:t>
            </a:r>
          </a:p>
          <a:p>
            <a:pPr marL="342900" lvl="1" indent="0" latinLnBrk="0">
              <a:lnSpc>
                <a:spcPct val="120000"/>
              </a:lnSpc>
              <a:spcBef>
                <a:spcPts val="0"/>
              </a:spcBef>
              <a:buClr>
                <a:schemeClr val="tx2"/>
              </a:buClr>
              <a:buNone/>
            </a:pPr>
            <a:r>
              <a:rPr lang="en-US" altLang="ko-KR" sz="1600" dirty="0">
                <a:latin typeface="Arial" panose="020B0604020202020204" pitchFamily="34" charset="0"/>
                <a:cs typeface="Arial" panose="020B0604020202020204" pitchFamily="34" charset="0"/>
              </a:rPr>
              <a:t>   - CEOs of POSCO, Samsung, and Hyundai</a:t>
            </a:r>
          </a:p>
          <a:p>
            <a:pPr lvl="1" latinLnBrk="0">
              <a:lnSpc>
                <a:spcPct val="120000"/>
              </a:lnSpc>
              <a:spcBef>
                <a:spcPts val="0"/>
              </a:spcBef>
              <a:buClr>
                <a:schemeClr val="tx2"/>
              </a:buClr>
            </a:pPr>
            <a:r>
              <a:rPr lang="en-US" altLang="ko-KR" sz="1600" dirty="0">
                <a:latin typeface="Arial" panose="020B0604020202020204" pitchFamily="34" charset="0"/>
                <a:cs typeface="Arial" panose="020B0604020202020204" pitchFamily="34" charset="0"/>
              </a:rPr>
              <a:t>The Wall Street Journal. (02/06/1998), Park Tae </a:t>
            </a:r>
            <a:r>
              <a:rPr lang="en-US" altLang="ko-KR" sz="1600" dirty="0" err="1">
                <a:latin typeface="Arial" panose="020B0604020202020204" pitchFamily="34" charset="0"/>
                <a:cs typeface="Arial" panose="020B0604020202020204" pitchFamily="34" charset="0"/>
              </a:rPr>
              <a:t>Joon</a:t>
            </a:r>
            <a:r>
              <a:rPr lang="en-US" altLang="ko-KR" sz="1600" dirty="0">
                <a:latin typeface="Arial" panose="020B0604020202020204" pitchFamily="34" charset="0"/>
                <a:cs typeface="Arial" panose="020B0604020202020204" pitchFamily="34" charset="0"/>
              </a:rPr>
              <a:t> Remakes Business in South Korea.</a:t>
            </a:r>
          </a:p>
          <a:p>
            <a:pPr lvl="1" latinLnBrk="0">
              <a:lnSpc>
                <a:spcPct val="120000"/>
              </a:lnSpc>
              <a:spcBef>
                <a:spcPts val="0"/>
              </a:spcBef>
              <a:buClr>
                <a:schemeClr val="tx2"/>
              </a:buClr>
            </a:pPr>
            <a:r>
              <a:rPr lang="en-US" altLang="ko-KR" sz="1600" dirty="0">
                <a:latin typeface="Arial" panose="020B0604020202020204" pitchFamily="34" charset="0"/>
                <a:cs typeface="Arial" panose="020B0604020202020204" pitchFamily="34" charset="0"/>
              </a:rPr>
              <a:t>The Economist. (05/23/2015), Samsung: The soft succession. </a:t>
            </a:r>
          </a:p>
          <a:p>
            <a:pPr lvl="1" latinLnBrk="0">
              <a:lnSpc>
                <a:spcPct val="120000"/>
              </a:lnSpc>
              <a:spcBef>
                <a:spcPts val="0"/>
              </a:spcBef>
              <a:buClr>
                <a:schemeClr val="tx2"/>
              </a:buClr>
            </a:pPr>
            <a:r>
              <a:rPr lang="en-US" altLang="ko-KR" sz="1600" dirty="0">
                <a:latin typeface="Arial" panose="020B0604020202020204" pitchFamily="34" charset="0"/>
                <a:cs typeface="Arial" panose="020B0604020202020204" pitchFamily="34" charset="0"/>
              </a:rPr>
              <a:t>The Economist. (02/04/1999), The last emperor.</a:t>
            </a:r>
          </a:p>
          <a:p>
            <a:pPr marL="342900" lvl="1" indent="0">
              <a:lnSpc>
                <a:spcPct val="110000"/>
              </a:lnSpc>
              <a:spcBef>
                <a:spcPts val="0"/>
              </a:spcBef>
              <a:spcAft>
                <a:spcPts val="600"/>
              </a:spcAft>
              <a:buClr>
                <a:schemeClr val="tx2"/>
              </a:buClr>
              <a:buNone/>
            </a:pPr>
            <a:endParaRPr lang="en-US" altLang="ko-KR" sz="1600" dirty="0">
              <a:latin typeface="Arial" panose="020B0604020202020204" pitchFamily="34" charset="0"/>
              <a:cs typeface="Arial" panose="020B0604020202020204" pitchFamily="34" charset="0"/>
            </a:endParaRPr>
          </a:p>
          <a:p>
            <a:pPr latinLnBrk="0">
              <a:spcBef>
                <a:spcPts val="0"/>
              </a:spcBef>
              <a:buClr>
                <a:schemeClr val="tx2"/>
              </a:buClr>
            </a:pPr>
            <a:r>
              <a:rPr lang="en-US" altLang="ko-KR" sz="1800" b="1" dirty="0">
                <a:solidFill>
                  <a:srgbClr val="2E2ECB"/>
                </a:solidFill>
                <a:latin typeface="Arial" panose="020B0604020202020204" pitchFamily="34" charset="0"/>
                <a:cs typeface="Arial" panose="020B0604020202020204" pitchFamily="34" charset="0"/>
              </a:rPr>
              <a:t>Class 5: (Apr 4) New Analytical Framework: The ABCD Model</a:t>
            </a:r>
            <a:endParaRPr lang="en-US" altLang="ko-KR" sz="1400" dirty="0">
              <a:solidFill>
                <a:schemeClr val="accent2"/>
              </a:solidFill>
              <a:latin typeface="Arial" panose="020B0604020202020204" pitchFamily="34" charset="0"/>
              <a:cs typeface="Arial" panose="020B0604020202020204" pitchFamily="34" charset="0"/>
            </a:endParaRPr>
          </a:p>
          <a:p>
            <a:pPr lvl="1" latinLnBrk="0">
              <a:lnSpc>
                <a:spcPct val="120000"/>
              </a:lnSpc>
              <a:spcBef>
                <a:spcPts val="0"/>
              </a:spcBef>
              <a:buClr>
                <a:schemeClr val="tx2"/>
              </a:buClr>
            </a:pPr>
            <a:r>
              <a:rPr lang="en-US" altLang="ko-KR" sz="1600" dirty="0">
                <a:latin typeface="Arial" panose="020B0604020202020204" pitchFamily="34" charset="0"/>
                <a:cs typeface="Arial" panose="020B0604020202020204" pitchFamily="34" charset="0"/>
              </a:rPr>
              <a:t>Chapter 4: The ABCD Model: The Success Factors of Korea’s Economic Success</a:t>
            </a:r>
          </a:p>
          <a:p>
            <a:pPr marL="342900" lvl="1" indent="0" latinLnBrk="0">
              <a:lnSpc>
                <a:spcPct val="120000"/>
              </a:lnSpc>
              <a:spcBef>
                <a:spcPts val="0"/>
              </a:spcBef>
              <a:buClr>
                <a:schemeClr val="tx2"/>
              </a:buClr>
              <a:buNone/>
            </a:pPr>
            <a:r>
              <a:rPr lang="en-US" altLang="ko-KR" sz="1600" dirty="0">
                <a:latin typeface="Arial" panose="020B0604020202020204" pitchFamily="34" charset="0"/>
                <a:cs typeface="Arial" panose="020B0604020202020204" pitchFamily="34" charset="0"/>
              </a:rPr>
              <a:t>   - Basic concepts and introduction of the model</a:t>
            </a:r>
          </a:p>
          <a:p>
            <a:pPr lvl="1">
              <a:lnSpc>
                <a:spcPct val="120000"/>
              </a:lnSpc>
              <a:spcBef>
                <a:spcPts val="0"/>
              </a:spcBef>
              <a:buClr>
                <a:schemeClr val="tx2"/>
              </a:buClr>
            </a:pPr>
            <a:r>
              <a:rPr lang="en-US" altLang="ko-KR" sz="1600" dirty="0">
                <a:latin typeface="Arial" panose="020B0604020202020204" pitchFamily="34" charset="0"/>
                <a:cs typeface="Arial" panose="020B0604020202020204" pitchFamily="34" charset="0"/>
              </a:rPr>
              <a:t>The Economist. (11/12/2011), South Korea’s economy: What do you do when you reach the top?</a:t>
            </a:r>
          </a:p>
          <a:p>
            <a:pPr lvl="1">
              <a:lnSpc>
                <a:spcPct val="120000"/>
              </a:lnSpc>
              <a:spcBef>
                <a:spcPts val="0"/>
              </a:spcBef>
              <a:buClr>
                <a:schemeClr val="tx2"/>
              </a:buClr>
            </a:pPr>
            <a:endParaRPr lang="en-US" altLang="ko-KR" sz="1600" dirty="0">
              <a:solidFill>
                <a:schemeClr val="accent2"/>
              </a:solidFill>
              <a:latin typeface="Arial" panose="020B0604020202020204" pitchFamily="34" charset="0"/>
              <a:cs typeface="Arial" panose="020B0604020202020204" pitchFamily="34" charset="0"/>
            </a:endParaRPr>
          </a:p>
          <a:p>
            <a:pPr marL="457200" lvl="1" indent="0" latinLnBrk="0">
              <a:spcBef>
                <a:spcPts val="0"/>
              </a:spcBef>
              <a:buClr>
                <a:schemeClr val="tx2"/>
              </a:buClr>
              <a:buNone/>
            </a:pPr>
            <a:endParaRPr lang="en-US" altLang="ko-KR" sz="1000" dirty="0">
              <a:solidFill>
                <a:schemeClr val="accent2"/>
              </a:solidFill>
              <a:latin typeface="Arial" panose="020B0604020202020204" pitchFamily="34" charset="0"/>
              <a:cs typeface="Arial" panose="020B0604020202020204" pitchFamily="34" charset="0"/>
            </a:endParaRPr>
          </a:p>
          <a:p>
            <a:pPr latinLnBrk="0">
              <a:spcBef>
                <a:spcPts val="0"/>
              </a:spcBef>
              <a:buClr>
                <a:schemeClr val="tx2"/>
              </a:buClr>
            </a:pPr>
            <a:r>
              <a:rPr lang="en-US" altLang="ko-KR" sz="1800" b="1" dirty="0">
                <a:solidFill>
                  <a:srgbClr val="2E2ECB"/>
                </a:solidFill>
                <a:latin typeface="Arial" panose="020B0604020202020204" pitchFamily="34" charset="0"/>
                <a:cs typeface="Arial" panose="020B0604020202020204" pitchFamily="34" charset="0"/>
              </a:rPr>
              <a:t>Class 6: (Apr 11) ABCD Model – Theory</a:t>
            </a:r>
            <a:endParaRPr lang="en-US" altLang="ko-KR" sz="1400" dirty="0">
              <a:solidFill>
                <a:schemeClr val="accent2"/>
              </a:solidFill>
              <a:latin typeface="Arial" panose="020B0604020202020204" pitchFamily="34" charset="0"/>
              <a:cs typeface="Arial" panose="020B0604020202020204" pitchFamily="34" charset="0"/>
            </a:endParaRPr>
          </a:p>
          <a:p>
            <a:pPr lvl="1">
              <a:lnSpc>
                <a:spcPct val="120000"/>
              </a:lnSpc>
              <a:spcBef>
                <a:spcPts val="0"/>
              </a:spcBef>
              <a:buClr>
                <a:schemeClr val="tx2"/>
              </a:buClr>
            </a:pPr>
            <a:r>
              <a:rPr lang="en-US" altLang="ko-KR" sz="1600" dirty="0">
                <a:latin typeface="Arial" panose="020B0604020202020204" pitchFamily="34" charset="0"/>
                <a:cs typeface="Arial" panose="020B0604020202020204" pitchFamily="34" charset="0"/>
              </a:rPr>
              <a:t>Chapter 5: The ABCD Model: Theoretical Foundation</a:t>
            </a:r>
          </a:p>
          <a:p>
            <a:pPr marL="342900" lvl="1" indent="0">
              <a:lnSpc>
                <a:spcPct val="120000"/>
              </a:lnSpc>
              <a:spcBef>
                <a:spcPts val="0"/>
              </a:spcBef>
              <a:buClr>
                <a:schemeClr val="tx2"/>
              </a:buClr>
              <a:buNone/>
            </a:pPr>
            <a:r>
              <a:rPr lang="en-US" altLang="ko-KR" sz="1600" dirty="0">
                <a:latin typeface="Arial" panose="020B0604020202020204" pitchFamily="34" charset="0"/>
                <a:cs typeface="Arial" panose="020B0604020202020204" pitchFamily="34" charset="0"/>
              </a:rPr>
              <a:t>   - Evolution from existing business and economic theories</a:t>
            </a:r>
          </a:p>
          <a:p>
            <a:pPr lvl="1">
              <a:lnSpc>
                <a:spcPct val="120000"/>
              </a:lnSpc>
              <a:spcBef>
                <a:spcPts val="0"/>
              </a:spcBef>
              <a:buClr>
                <a:schemeClr val="tx2"/>
              </a:buClr>
            </a:pPr>
            <a:r>
              <a:rPr lang="en-US" altLang="ko-KR" sz="1600" dirty="0" err="1">
                <a:latin typeface="Arial" panose="020B0604020202020204" pitchFamily="34" charset="0"/>
                <a:cs typeface="Arial" panose="020B0604020202020204" pitchFamily="34" charset="0"/>
              </a:rPr>
              <a:t>Prestowitz</a:t>
            </a:r>
            <a:r>
              <a:rPr lang="en-US" altLang="ko-KR" sz="1600" dirty="0">
                <a:latin typeface="Arial" panose="020B0604020202020204" pitchFamily="34" charset="0"/>
                <a:cs typeface="Arial" panose="020B0604020202020204" pitchFamily="34" charset="0"/>
              </a:rPr>
              <a:t>, C. (06/07/2012). Korea as number one. </a:t>
            </a:r>
            <a:r>
              <a:rPr lang="en-US" altLang="ko-KR" sz="1600" i="1" dirty="0">
                <a:latin typeface="Arial" panose="020B0604020202020204" pitchFamily="34" charset="0"/>
                <a:cs typeface="Arial" panose="020B0604020202020204" pitchFamily="34" charset="0"/>
              </a:rPr>
              <a:t>Foreign Policy</a:t>
            </a:r>
            <a:r>
              <a:rPr lang="en-US" altLang="ko-KR" sz="1600" dirty="0">
                <a:latin typeface="Arial" panose="020B0604020202020204" pitchFamily="34" charset="0"/>
                <a:cs typeface="Arial" panose="020B0604020202020204" pitchFamily="34" charset="0"/>
              </a:rPr>
              <a:t>. </a:t>
            </a:r>
          </a:p>
          <a:p>
            <a:pPr lvl="1">
              <a:lnSpc>
                <a:spcPct val="120000"/>
              </a:lnSpc>
              <a:spcBef>
                <a:spcPts val="0"/>
              </a:spcBef>
              <a:buClr>
                <a:schemeClr val="tx2"/>
              </a:buClr>
            </a:pPr>
            <a:endParaRPr lang="en-US" altLang="ko-KR" sz="1600" dirty="0">
              <a:latin typeface="Arial" panose="020B0604020202020204" pitchFamily="34" charset="0"/>
              <a:cs typeface="Arial" panose="020B0604020202020204" pitchFamily="34" charset="0"/>
            </a:endParaRPr>
          </a:p>
          <a:p>
            <a:pPr lvl="1" eaLnBrk="1" hangingPunct="1">
              <a:lnSpc>
                <a:spcPct val="120000"/>
              </a:lnSpc>
              <a:spcBef>
                <a:spcPts val="0"/>
              </a:spcBef>
              <a:spcAft>
                <a:spcPts val="0"/>
              </a:spcAft>
              <a:buClr>
                <a:srgbClr val="008080"/>
              </a:buClr>
            </a:pPr>
            <a:endParaRPr lang="en-US" altLang="ko-KR" sz="1600" dirty="0">
              <a:latin typeface="Arial" panose="020B0604020202020204" pitchFamily="34" charset="0"/>
              <a:cs typeface="Arial" panose="020B0604020202020204" pitchFamily="34" charset="0"/>
            </a:endParaRPr>
          </a:p>
        </p:txBody>
      </p:sp>
      <p:sp>
        <p:nvSpPr>
          <p:cNvPr id="6146" name="슬라이드 번호 개체 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400">
                <a:solidFill>
                  <a:schemeClr val="tx1"/>
                </a:solidFill>
                <a:latin typeface="Times New Roman" panose="02020603050405020304" pitchFamily="18" charset="0"/>
                <a:ea typeface="굴림" panose="020B0600000101010101" pitchFamily="50" charset="-127"/>
              </a:defRPr>
            </a:lvl1pPr>
            <a:lvl2pPr marL="742950" indent="-285750" eaLnBrk="0" hangingPunct="0">
              <a:defRPr kumimoji="1" sz="1400">
                <a:solidFill>
                  <a:schemeClr val="tx1"/>
                </a:solidFill>
                <a:latin typeface="Times New Roman" panose="02020603050405020304" pitchFamily="18" charset="0"/>
                <a:ea typeface="굴림" panose="020B0600000101010101" pitchFamily="50" charset="-127"/>
              </a:defRPr>
            </a:lvl2pPr>
            <a:lvl3pPr marL="1143000" indent="-228600" eaLnBrk="0" hangingPunct="0">
              <a:defRPr kumimoji="1" sz="1400">
                <a:solidFill>
                  <a:schemeClr val="tx1"/>
                </a:solidFill>
                <a:latin typeface="Times New Roman" panose="02020603050405020304" pitchFamily="18" charset="0"/>
                <a:ea typeface="굴림" panose="020B0600000101010101" pitchFamily="50" charset="-127"/>
              </a:defRPr>
            </a:lvl3pPr>
            <a:lvl4pPr marL="1600200" indent="-228600" eaLnBrk="0" hangingPunct="0">
              <a:defRPr kumimoji="1" sz="1400">
                <a:solidFill>
                  <a:schemeClr val="tx1"/>
                </a:solidFill>
                <a:latin typeface="Times New Roman" panose="02020603050405020304" pitchFamily="18" charset="0"/>
                <a:ea typeface="굴림" panose="020B0600000101010101" pitchFamily="50" charset="-127"/>
              </a:defRPr>
            </a:lvl4pPr>
            <a:lvl5pPr marL="2057400" indent="-228600" eaLnBrk="0" hangingPunct="0">
              <a:defRPr kumimoji="1" sz="1400">
                <a:solidFill>
                  <a:schemeClr val="tx1"/>
                </a:solidFill>
                <a:latin typeface="Times New Roman" panose="02020603050405020304" pitchFamily="18" charset="0"/>
                <a:ea typeface="굴림" panose="020B0600000101010101" pitchFamily="50" charset="-127"/>
              </a:defRPr>
            </a:lvl5pPr>
            <a:lvl6pPr marL="2514600" indent="-228600" algn="r" eaLnBrk="0" fontAlgn="base" hangingPunct="0">
              <a:spcBef>
                <a:spcPct val="0"/>
              </a:spcBef>
              <a:spcAft>
                <a:spcPct val="0"/>
              </a:spcAft>
              <a:defRPr kumimoji="1" sz="1400">
                <a:solidFill>
                  <a:schemeClr val="tx1"/>
                </a:solidFill>
                <a:latin typeface="Times New Roman" panose="02020603050405020304" pitchFamily="18" charset="0"/>
                <a:ea typeface="굴림" panose="020B0600000101010101" pitchFamily="50" charset="-127"/>
              </a:defRPr>
            </a:lvl6pPr>
            <a:lvl7pPr marL="2971800" indent="-228600" algn="r" eaLnBrk="0" fontAlgn="base" hangingPunct="0">
              <a:spcBef>
                <a:spcPct val="0"/>
              </a:spcBef>
              <a:spcAft>
                <a:spcPct val="0"/>
              </a:spcAft>
              <a:defRPr kumimoji="1" sz="1400">
                <a:solidFill>
                  <a:schemeClr val="tx1"/>
                </a:solidFill>
                <a:latin typeface="Times New Roman" panose="02020603050405020304" pitchFamily="18" charset="0"/>
                <a:ea typeface="굴림" panose="020B0600000101010101" pitchFamily="50" charset="-127"/>
              </a:defRPr>
            </a:lvl7pPr>
            <a:lvl8pPr marL="3429000" indent="-228600" algn="r" eaLnBrk="0" fontAlgn="base" hangingPunct="0">
              <a:spcBef>
                <a:spcPct val="0"/>
              </a:spcBef>
              <a:spcAft>
                <a:spcPct val="0"/>
              </a:spcAft>
              <a:defRPr kumimoji="1" sz="1400">
                <a:solidFill>
                  <a:schemeClr val="tx1"/>
                </a:solidFill>
                <a:latin typeface="Times New Roman" panose="02020603050405020304" pitchFamily="18" charset="0"/>
                <a:ea typeface="굴림" panose="020B0600000101010101" pitchFamily="50" charset="-127"/>
              </a:defRPr>
            </a:lvl8pPr>
            <a:lvl9pPr marL="3886200" indent="-228600" algn="r" eaLnBrk="0" fontAlgn="base" hangingPunct="0">
              <a:spcBef>
                <a:spcPct val="0"/>
              </a:spcBef>
              <a:spcAft>
                <a:spcPct val="0"/>
              </a:spcAft>
              <a:defRPr kumimoji="1" sz="1400">
                <a:solidFill>
                  <a:schemeClr val="tx1"/>
                </a:solidFill>
                <a:latin typeface="Times New Roman" panose="02020603050405020304" pitchFamily="18" charset="0"/>
                <a:ea typeface="굴림" panose="020B0600000101010101" pitchFamily="50" charset="-127"/>
              </a:defRPr>
            </a:lvl9pPr>
          </a:lstStyle>
          <a:p>
            <a:pPr eaLnBrk="1" hangingPunct="1"/>
            <a:fld id="{483B8C15-F8D9-4C23-A732-7D0C865B9460}" type="slidenum">
              <a:rPr lang="en-US" altLang="ko-KR" sz="1200">
                <a:latin typeface="Arial" panose="020B0604020202020204" pitchFamily="34" charset="0"/>
                <a:cs typeface="Arial" panose="020B0604020202020204" pitchFamily="34" charset="0"/>
              </a:rPr>
              <a:pPr eaLnBrk="1" hangingPunct="1"/>
              <a:t>8</a:t>
            </a:fld>
            <a:endParaRPr lang="en-US" altLang="ko-KR" sz="1200" dirty="0">
              <a:latin typeface="Arial" panose="020B0604020202020204" pitchFamily="34" charset="0"/>
              <a:cs typeface="Arial" panose="020B0604020202020204" pitchFamily="34" charset="0"/>
            </a:endParaRPr>
          </a:p>
        </p:txBody>
      </p:sp>
      <p:sp>
        <p:nvSpPr>
          <p:cNvPr id="5" name="TextBox 4"/>
          <p:cNvSpPr txBox="1"/>
          <p:nvPr/>
        </p:nvSpPr>
        <p:spPr>
          <a:xfrm>
            <a:off x="179512" y="210126"/>
            <a:ext cx="7416824" cy="338554"/>
          </a:xfrm>
          <a:prstGeom prst="rect">
            <a:avLst/>
          </a:prstGeom>
          <a:noFill/>
        </p:spPr>
        <p:txBody>
          <a:bodyPr wrap="square" rtlCol="0">
            <a:spAutoFit/>
          </a:bodyPr>
          <a:lstStyle/>
          <a:p>
            <a:pPr marL="342900" lvl="0" indent="-342900">
              <a:lnSpc>
                <a:spcPct val="80000"/>
              </a:lnSpc>
              <a:spcBef>
                <a:spcPct val="20000"/>
              </a:spcBef>
              <a:spcAft>
                <a:spcPts val="600"/>
              </a:spcAft>
              <a:buClr>
                <a:srgbClr val="008080"/>
              </a:buClr>
            </a:pPr>
            <a:r>
              <a:rPr lang="en-US" altLang="ko-KR" sz="2000" kern="0" dirty="0">
                <a:latin typeface="Arial" panose="020B0604020202020204" pitchFamily="34" charset="0"/>
                <a:ea typeface="굴림"/>
                <a:cs typeface="Arial" panose="020B0604020202020204" pitchFamily="34" charset="0"/>
              </a:rPr>
              <a:t>Course Schedule</a:t>
            </a:r>
          </a:p>
        </p:txBody>
      </p:sp>
    </p:spTree>
    <p:extLst>
      <p:ext uri="{BB962C8B-B14F-4D97-AF65-F5344CB8AC3E}">
        <p14:creationId xmlns:p14="http://schemas.microsoft.com/office/powerpoint/2010/main" val="29786559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p:cNvSpPr>
            <a:spLocks noGrp="1" noChangeArrowheads="1"/>
          </p:cNvSpPr>
          <p:nvPr>
            <p:ph idx="1"/>
          </p:nvPr>
        </p:nvSpPr>
        <p:spPr>
          <a:xfrm>
            <a:off x="251520" y="692696"/>
            <a:ext cx="8640960" cy="6309320"/>
          </a:xfrm>
        </p:spPr>
        <p:txBody>
          <a:bodyPr anchor="ctr">
            <a:normAutofit lnSpcReduction="10000"/>
          </a:bodyPr>
          <a:lstStyle/>
          <a:p>
            <a:pPr latinLnBrk="0">
              <a:spcBef>
                <a:spcPts val="0"/>
              </a:spcBef>
              <a:buClr>
                <a:schemeClr val="tx2"/>
              </a:buClr>
            </a:pPr>
            <a:r>
              <a:rPr lang="en-US" altLang="ko-KR" sz="1800" b="1" dirty="0">
                <a:solidFill>
                  <a:srgbClr val="2E2ECB"/>
                </a:solidFill>
                <a:latin typeface="Arial" panose="020B0604020202020204" pitchFamily="34" charset="0"/>
                <a:cs typeface="Arial" panose="020B0604020202020204" pitchFamily="34" charset="0"/>
              </a:rPr>
              <a:t>Class 7: (Apr 18) ABCD Model – Case Studies</a:t>
            </a:r>
            <a:endParaRPr lang="en-US" altLang="ko-KR" sz="1400" dirty="0">
              <a:solidFill>
                <a:schemeClr val="accent2"/>
              </a:solidFill>
              <a:latin typeface="Arial" panose="020B0604020202020204" pitchFamily="34" charset="0"/>
              <a:cs typeface="Arial" panose="020B0604020202020204" pitchFamily="34" charset="0"/>
            </a:endParaRPr>
          </a:p>
          <a:p>
            <a:pPr lvl="1">
              <a:lnSpc>
                <a:spcPct val="120000"/>
              </a:lnSpc>
              <a:spcBef>
                <a:spcPts val="0"/>
              </a:spcBef>
              <a:buClr>
                <a:schemeClr val="tx2"/>
              </a:buClr>
            </a:pPr>
            <a:r>
              <a:rPr lang="en-US" altLang="ko-KR" sz="1600" dirty="0">
                <a:latin typeface="Arial" panose="020B0604020202020204" pitchFamily="34" charset="0"/>
                <a:cs typeface="Arial" panose="020B0604020202020204" pitchFamily="34" charset="0"/>
              </a:rPr>
              <a:t>Chapter 6: The ABCD Model: Applications to Korea’s Three Successful Firms</a:t>
            </a:r>
          </a:p>
          <a:p>
            <a:pPr marL="342900" lvl="1" indent="0">
              <a:lnSpc>
                <a:spcPct val="120000"/>
              </a:lnSpc>
              <a:spcBef>
                <a:spcPts val="0"/>
              </a:spcBef>
              <a:buClr>
                <a:schemeClr val="tx2"/>
              </a:buClr>
              <a:buNone/>
            </a:pPr>
            <a:r>
              <a:rPr lang="en-US" altLang="ko-KR" sz="1600" dirty="0">
                <a:latin typeface="Arial" panose="020B0604020202020204" pitchFamily="34" charset="0"/>
                <a:cs typeface="Arial" panose="020B0604020202020204" pitchFamily="34" charset="0"/>
              </a:rPr>
              <a:t>   - POSCO, Samsung Electronics, and Hyundai Motors</a:t>
            </a:r>
          </a:p>
          <a:p>
            <a:pPr lvl="1">
              <a:lnSpc>
                <a:spcPct val="120000"/>
              </a:lnSpc>
              <a:spcBef>
                <a:spcPts val="0"/>
              </a:spcBef>
              <a:buClr>
                <a:schemeClr val="tx2"/>
              </a:buClr>
            </a:pPr>
            <a:r>
              <a:rPr lang="en-US" altLang="ko-KR" sz="1600" dirty="0">
                <a:latin typeface="Arial" panose="020B0604020202020204" pitchFamily="34" charset="0"/>
                <a:cs typeface="Arial" panose="020B0604020202020204" pitchFamily="34" charset="0"/>
              </a:rPr>
              <a:t>The Economist. (03/05/2009). Hyundai's surprising success: Sui Genesis.</a:t>
            </a:r>
          </a:p>
          <a:p>
            <a:pPr lvl="1" latinLnBrk="0">
              <a:lnSpc>
                <a:spcPct val="120000"/>
              </a:lnSpc>
              <a:spcBef>
                <a:spcPts val="0"/>
              </a:spcBef>
              <a:buClr>
                <a:schemeClr val="tx2"/>
              </a:buClr>
            </a:pPr>
            <a:endParaRPr lang="en-US" altLang="ko-KR" sz="1000" dirty="0">
              <a:solidFill>
                <a:srgbClr val="FF0000"/>
              </a:solidFill>
              <a:latin typeface="Arial" panose="020B0604020202020204" pitchFamily="34" charset="0"/>
              <a:cs typeface="Arial" panose="020B0604020202020204" pitchFamily="34" charset="0"/>
            </a:endParaRPr>
          </a:p>
          <a:p>
            <a:pPr lvl="1" latinLnBrk="0">
              <a:lnSpc>
                <a:spcPct val="120000"/>
              </a:lnSpc>
              <a:spcBef>
                <a:spcPts val="0"/>
              </a:spcBef>
              <a:buClr>
                <a:schemeClr val="tx2"/>
              </a:buClr>
            </a:pPr>
            <a:endParaRPr lang="en-US" altLang="ko-KR" sz="1200" dirty="0">
              <a:solidFill>
                <a:srgbClr val="FF0000"/>
              </a:solidFill>
              <a:latin typeface="Arial" panose="020B0604020202020204" pitchFamily="34" charset="0"/>
              <a:cs typeface="Arial" panose="020B0604020202020204" pitchFamily="34" charset="0"/>
            </a:endParaRPr>
          </a:p>
          <a:p>
            <a:pPr>
              <a:spcBef>
                <a:spcPts val="0"/>
              </a:spcBef>
              <a:buClr>
                <a:schemeClr val="tx2"/>
              </a:buClr>
            </a:pPr>
            <a:r>
              <a:rPr lang="en-US" altLang="ko-KR" sz="1800" b="1" dirty="0">
                <a:solidFill>
                  <a:srgbClr val="2E2ECB"/>
                </a:solidFill>
                <a:latin typeface="Arial" panose="020B0604020202020204" pitchFamily="34" charset="0"/>
                <a:cs typeface="Arial" panose="020B0604020202020204" pitchFamily="34" charset="0"/>
              </a:rPr>
              <a:t>Class 8: (Apr 25) International Competitiveness – Nation</a:t>
            </a:r>
            <a:endParaRPr lang="en-US" altLang="ko-KR" sz="1400" dirty="0">
              <a:solidFill>
                <a:schemeClr val="accent2"/>
              </a:solidFill>
              <a:latin typeface="Arial" panose="020B0604020202020204" pitchFamily="34" charset="0"/>
              <a:cs typeface="Arial" panose="020B0604020202020204" pitchFamily="34" charset="0"/>
            </a:endParaRPr>
          </a:p>
          <a:p>
            <a:pPr lvl="1">
              <a:lnSpc>
                <a:spcPct val="120000"/>
              </a:lnSpc>
              <a:spcBef>
                <a:spcPts val="0"/>
              </a:spcBef>
              <a:buClr>
                <a:schemeClr val="tx2"/>
              </a:buClr>
            </a:pPr>
            <a:r>
              <a:rPr lang="en-US" altLang="ko-KR" sz="1600" dirty="0">
                <a:latin typeface="Arial" panose="020B0604020202020204" pitchFamily="34" charset="0"/>
                <a:cs typeface="Arial" panose="020B0604020202020204" pitchFamily="34" charset="0"/>
              </a:rPr>
              <a:t>Chapter 7: Internationalization at the National Level</a:t>
            </a:r>
          </a:p>
          <a:p>
            <a:pPr marL="342900" lvl="1" indent="0">
              <a:lnSpc>
                <a:spcPct val="120000"/>
              </a:lnSpc>
              <a:spcBef>
                <a:spcPts val="0"/>
              </a:spcBef>
              <a:buClr>
                <a:schemeClr val="tx2"/>
              </a:buClr>
              <a:buNone/>
            </a:pPr>
            <a:r>
              <a:rPr lang="en-US" altLang="ko-KR" sz="1600" dirty="0">
                <a:latin typeface="Arial" panose="020B0604020202020204" pitchFamily="34" charset="0"/>
                <a:cs typeface="Arial" panose="020B0604020202020204" pitchFamily="34" charset="0"/>
              </a:rPr>
              <a:t>   - Open door policies and opportunity for growth</a:t>
            </a:r>
          </a:p>
          <a:p>
            <a:pPr lvl="1">
              <a:lnSpc>
                <a:spcPct val="120000"/>
              </a:lnSpc>
              <a:spcBef>
                <a:spcPts val="0"/>
              </a:spcBef>
              <a:buClr>
                <a:schemeClr val="tx2"/>
              </a:buClr>
            </a:pPr>
            <a:r>
              <a:rPr lang="en-US" altLang="ko-KR" sz="1600" dirty="0">
                <a:latin typeface="Arial" panose="020B0604020202020204" pitchFamily="34" charset="0"/>
                <a:cs typeface="Arial" panose="020B0604020202020204" pitchFamily="34" charset="0"/>
              </a:rPr>
              <a:t>The Economist. (10/12/2013). The gated globe. </a:t>
            </a:r>
          </a:p>
          <a:p>
            <a:pPr lvl="1">
              <a:spcBef>
                <a:spcPts val="0"/>
              </a:spcBef>
              <a:buClr>
                <a:schemeClr val="tx2"/>
              </a:buClr>
            </a:pPr>
            <a:endParaRPr lang="en-US" altLang="ko-KR" sz="1000" dirty="0">
              <a:latin typeface="Arial" panose="020B0604020202020204" pitchFamily="34" charset="0"/>
              <a:cs typeface="Arial" panose="020B0604020202020204" pitchFamily="34" charset="0"/>
            </a:endParaRPr>
          </a:p>
          <a:p>
            <a:pPr lvl="1">
              <a:spcBef>
                <a:spcPts val="0"/>
              </a:spcBef>
              <a:buClr>
                <a:schemeClr val="tx2"/>
              </a:buClr>
            </a:pPr>
            <a:endParaRPr lang="en-US" altLang="ko-KR" dirty="0">
              <a:latin typeface="Arial" panose="020B0604020202020204" pitchFamily="34" charset="0"/>
              <a:cs typeface="Arial" panose="020B0604020202020204" pitchFamily="34" charset="0"/>
            </a:endParaRPr>
          </a:p>
          <a:p>
            <a:pPr>
              <a:spcBef>
                <a:spcPts val="0"/>
              </a:spcBef>
              <a:buClr>
                <a:schemeClr val="tx2"/>
              </a:buClr>
            </a:pPr>
            <a:r>
              <a:rPr lang="en-US" altLang="ko-KR" sz="1800" b="1" dirty="0">
                <a:solidFill>
                  <a:srgbClr val="2E2ECB"/>
                </a:solidFill>
                <a:latin typeface="Arial" panose="020B0604020202020204" pitchFamily="34" charset="0"/>
                <a:cs typeface="Arial" panose="020B0604020202020204" pitchFamily="34" charset="0"/>
              </a:rPr>
              <a:t>Class 9: (May 2) International Competitiveness – Business</a:t>
            </a:r>
            <a:endParaRPr lang="en-US" altLang="ko-KR" sz="1400" dirty="0">
              <a:solidFill>
                <a:srgbClr val="FF0000"/>
              </a:solidFill>
              <a:latin typeface="Arial" panose="020B0604020202020204" pitchFamily="34" charset="0"/>
              <a:cs typeface="Arial" panose="020B0604020202020204" pitchFamily="34" charset="0"/>
            </a:endParaRPr>
          </a:p>
          <a:p>
            <a:pPr lvl="1">
              <a:lnSpc>
                <a:spcPct val="120000"/>
              </a:lnSpc>
              <a:spcBef>
                <a:spcPts val="0"/>
              </a:spcBef>
              <a:buClr>
                <a:schemeClr val="tx2"/>
              </a:buClr>
            </a:pPr>
            <a:r>
              <a:rPr lang="en-US" altLang="ko-KR" sz="1600" dirty="0">
                <a:latin typeface="Arial" panose="020B0604020202020204" pitchFamily="34" charset="0"/>
                <a:cs typeface="Arial" panose="020B0604020202020204" pitchFamily="34" charset="0"/>
              </a:rPr>
              <a:t>Chapter 8: Internationalization at the Firm Level</a:t>
            </a:r>
          </a:p>
          <a:p>
            <a:pPr marL="342900" lvl="1" indent="0">
              <a:lnSpc>
                <a:spcPct val="120000"/>
              </a:lnSpc>
              <a:spcBef>
                <a:spcPts val="0"/>
              </a:spcBef>
              <a:buClr>
                <a:schemeClr val="tx2"/>
              </a:buClr>
              <a:buNone/>
            </a:pPr>
            <a:r>
              <a:rPr lang="en-US" altLang="ko-KR" sz="1600" dirty="0">
                <a:latin typeface="Arial" panose="020B0604020202020204" pitchFamily="34" charset="0"/>
                <a:cs typeface="Arial" panose="020B0604020202020204" pitchFamily="34" charset="0"/>
              </a:rPr>
              <a:t>   - From trade to global value chain (GVC) approach</a:t>
            </a:r>
          </a:p>
          <a:p>
            <a:pPr lvl="1">
              <a:lnSpc>
                <a:spcPct val="120000"/>
              </a:lnSpc>
              <a:spcBef>
                <a:spcPts val="0"/>
              </a:spcBef>
              <a:buClr>
                <a:schemeClr val="tx2"/>
              </a:buClr>
            </a:pPr>
            <a:r>
              <a:rPr lang="en-US" altLang="ko-KR" sz="1600" dirty="0">
                <a:latin typeface="Arial" panose="020B0604020202020204" pitchFamily="34" charset="0"/>
                <a:cs typeface="Arial" panose="020B0604020202020204" pitchFamily="34" charset="0"/>
              </a:rPr>
              <a:t>Batson, A. (12/15/2010). Not Really Made in China: The iPhone's Complex Supply Chain Highlights Problems With Trade Statistics. Wall Street Journal. </a:t>
            </a:r>
          </a:p>
          <a:p>
            <a:pPr marL="342900" lvl="1" indent="0">
              <a:lnSpc>
                <a:spcPct val="120000"/>
              </a:lnSpc>
              <a:spcBef>
                <a:spcPts val="0"/>
              </a:spcBef>
              <a:buClr>
                <a:schemeClr val="tx2"/>
              </a:buClr>
              <a:buNone/>
            </a:pPr>
            <a:endParaRPr lang="en-US" altLang="ko-KR" sz="900" dirty="0">
              <a:latin typeface="Arial" panose="020B0604020202020204" pitchFamily="34" charset="0"/>
              <a:cs typeface="Arial" panose="020B0604020202020204" pitchFamily="34" charset="0"/>
            </a:endParaRPr>
          </a:p>
          <a:p>
            <a:pPr>
              <a:spcBef>
                <a:spcPts val="0"/>
              </a:spcBef>
              <a:buClr>
                <a:schemeClr val="tx2"/>
              </a:buClr>
            </a:pPr>
            <a:endParaRPr lang="en-US" altLang="ko-KR" sz="1400" b="1" dirty="0">
              <a:solidFill>
                <a:schemeClr val="tx2"/>
              </a:solidFill>
              <a:latin typeface="Arial" panose="020B0604020202020204" pitchFamily="34" charset="0"/>
              <a:cs typeface="Arial" panose="020B0604020202020204" pitchFamily="34" charset="0"/>
            </a:endParaRPr>
          </a:p>
          <a:p>
            <a:pPr>
              <a:lnSpc>
                <a:spcPct val="120000"/>
              </a:lnSpc>
              <a:spcBef>
                <a:spcPts val="0"/>
              </a:spcBef>
              <a:buClr>
                <a:schemeClr val="tx2"/>
              </a:buClr>
            </a:pPr>
            <a:r>
              <a:rPr lang="en-US" altLang="ko-KR" sz="1800" b="1" dirty="0">
                <a:solidFill>
                  <a:srgbClr val="2E2ECB"/>
                </a:solidFill>
                <a:latin typeface="Arial" panose="020B0604020202020204" pitchFamily="34" charset="0"/>
                <a:cs typeface="Arial" panose="020B0604020202020204" pitchFamily="34" charset="0"/>
              </a:rPr>
              <a:t>Class 10: (May 9) Global Mindset </a:t>
            </a:r>
            <a:endParaRPr lang="en-US" altLang="ko-KR" sz="1400" b="1" dirty="0">
              <a:solidFill>
                <a:schemeClr val="tx2"/>
              </a:solidFill>
              <a:latin typeface="Arial" panose="020B0604020202020204" pitchFamily="34" charset="0"/>
              <a:cs typeface="Arial" panose="020B0604020202020204" pitchFamily="34" charset="0"/>
            </a:endParaRPr>
          </a:p>
          <a:p>
            <a:pPr lvl="1">
              <a:lnSpc>
                <a:spcPct val="120000"/>
              </a:lnSpc>
              <a:spcBef>
                <a:spcPts val="0"/>
              </a:spcBef>
              <a:buClr>
                <a:schemeClr val="tx2"/>
              </a:buClr>
            </a:pPr>
            <a:r>
              <a:rPr lang="en-US" altLang="ko-KR" sz="1600" dirty="0">
                <a:latin typeface="Arial" panose="020B0604020202020204" pitchFamily="34" charset="0"/>
                <a:cs typeface="Arial" panose="020B0604020202020204" pitchFamily="34" charset="0"/>
              </a:rPr>
              <a:t>Chapter 9: Understanding Internationalization from a Cultural Perspective</a:t>
            </a:r>
          </a:p>
          <a:p>
            <a:pPr marL="342900" lvl="1" indent="0">
              <a:lnSpc>
                <a:spcPct val="120000"/>
              </a:lnSpc>
              <a:spcBef>
                <a:spcPts val="0"/>
              </a:spcBef>
              <a:buClr>
                <a:schemeClr val="tx2"/>
              </a:buClr>
              <a:buNone/>
            </a:pPr>
            <a:r>
              <a:rPr lang="en-US" altLang="ko-KR" sz="1600" dirty="0">
                <a:latin typeface="Arial" panose="020B0604020202020204" pitchFamily="34" charset="0"/>
                <a:cs typeface="Arial" panose="020B0604020202020204" pitchFamily="34" charset="0"/>
              </a:rPr>
              <a:t>   - Understanding the role of internationalization</a:t>
            </a:r>
          </a:p>
          <a:p>
            <a:pPr lvl="1">
              <a:lnSpc>
                <a:spcPct val="120000"/>
              </a:lnSpc>
              <a:spcBef>
                <a:spcPts val="0"/>
              </a:spcBef>
              <a:buClr>
                <a:schemeClr val="tx2"/>
              </a:buClr>
            </a:pPr>
            <a:r>
              <a:rPr lang="en-US" altLang="ko-KR" sz="1600" dirty="0">
                <a:latin typeface="Arial" panose="020B0604020202020204" pitchFamily="34" charset="0"/>
                <a:cs typeface="Arial" panose="020B0604020202020204" pitchFamily="34" charset="0"/>
              </a:rPr>
              <a:t>Porter, M.E. and </a:t>
            </a:r>
            <a:r>
              <a:rPr lang="en-US" altLang="ko-KR" sz="1600" dirty="0" err="1">
                <a:latin typeface="Arial" panose="020B0604020202020204" pitchFamily="34" charset="0"/>
                <a:cs typeface="Arial" panose="020B0604020202020204" pitchFamily="34" charset="0"/>
              </a:rPr>
              <a:t>Rivikin</a:t>
            </a:r>
            <a:r>
              <a:rPr lang="en-US" altLang="ko-KR" sz="1600" dirty="0">
                <a:latin typeface="Arial" panose="020B0604020202020204" pitchFamily="34" charset="0"/>
                <a:cs typeface="Arial" panose="020B0604020202020204" pitchFamily="34" charset="0"/>
              </a:rPr>
              <a:t>, J.W. (2012). Choosing the United States. </a:t>
            </a:r>
            <a:r>
              <a:rPr lang="en-US" altLang="ko-KR" sz="1600" i="1" dirty="0">
                <a:latin typeface="Arial" panose="020B0604020202020204" pitchFamily="34" charset="0"/>
                <a:cs typeface="Arial" panose="020B0604020202020204" pitchFamily="34" charset="0"/>
              </a:rPr>
              <a:t>Harvard Business Review</a:t>
            </a:r>
            <a:r>
              <a:rPr lang="en-US" altLang="ko-KR" sz="1600" dirty="0">
                <a:latin typeface="Arial" panose="020B0604020202020204" pitchFamily="34" charset="0"/>
                <a:cs typeface="Arial" panose="020B0604020202020204" pitchFamily="34" charset="0"/>
              </a:rPr>
              <a:t>, 90(3): 80-91.</a:t>
            </a:r>
          </a:p>
        </p:txBody>
      </p:sp>
      <p:sp>
        <p:nvSpPr>
          <p:cNvPr id="7170" name="슬라이드 번호 개체 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400">
                <a:solidFill>
                  <a:schemeClr val="tx1"/>
                </a:solidFill>
                <a:latin typeface="Times New Roman" panose="02020603050405020304" pitchFamily="18" charset="0"/>
                <a:ea typeface="굴림" panose="020B0600000101010101" pitchFamily="50" charset="-127"/>
              </a:defRPr>
            </a:lvl1pPr>
            <a:lvl2pPr marL="742950" indent="-285750" eaLnBrk="0" hangingPunct="0">
              <a:defRPr kumimoji="1" sz="1400">
                <a:solidFill>
                  <a:schemeClr val="tx1"/>
                </a:solidFill>
                <a:latin typeface="Times New Roman" panose="02020603050405020304" pitchFamily="18" charset="0"/>
                <a:ea typeface="굴림" panose="020B0600000101010101" pitchFamily="50" charset="-127"/>
              </a:defRPr>
            </a:lvl2pPr>
            <a:lvl3pPr marL="1143000" indent="-228600" eaLnBrk="0" hangingPunct="0">
              <a:defRPr kumimoji="1" sz="1400">
                <a:solidFill>
                  <a:schemeClr val="tx1"/>
                </a:solidFill>
                <a:latin typeface="Times New Roman" panose="02020603050405020304" pitchFamily="18" charset="0"/>
                <a:ea typeface="굴림" panose="020B0600000101010101" pitchFamily="50" charset="-127"/>
              </a:defRPr>
            </a:lvl3pPr>
            <a:lvl4pPr marL="1600200" indent="-228600" eaLnBrk="0" hangingPunct="0">
              <a:defRPr kumimoji="1" sz="1400">
                <a:solidFill>
                  <a:schemeClr val="tx1"/>
                </a:solidFill>
                <a:latin typeface="Times New Roman" panose="02020603050405020304" pitchFamily="18" charset="0"/>
                <a:ea typeface="굴림" panose="020B0600000101010101" pitchFamily="50" charset="-127"/>
              </a:defRPr>
            </a:lvl4pPr>
            <a:lvl5pPr marL="2057400" indent="-228600" eaLnBrk="0" hangingPunct="0">
              <a:defRPr kumimoji="1" sz="1400">
                <a:solidFill>
                  <a:schemeClr val="tx1"/>
                </a:solidFill>
                <a:latin typeface="Times New Roman" panose="02020603050405020304" pitchFamily="18" charset="0"/>
                <a:ea typeface="굴림" panose="020B0600000101010101" pitchFamily="50" charset="-127"/>
              </a:defRPr>
            </a:lvl5pPr>
            <a:lvl6pPr marL="2514600" indent="-228600" algn="r" eaLnBrk="0" fontAlgn="base" hangingPunct="0">
              <a:spcBef>
                <a:spcPct val="0"/>
              </a:spcBef>
              <a:spcAft>
                <a:spcPct val="0"/>
              </a:spcAft>
              <a:defRPr kumimoji="1" sz="1400">
                <a:solidFill>
                  <a:schemeClr val="tx1"/>
                </a:solidFill>
                <a:latin typeface="Times New Roman" panose="02020603050405020304" pitchFamily="18" charset="0"/>
                <a:ea typeface="굴림" panose="020B0600000101010101" pitchFamily="50" charset="-127"/>
              </a:defRPr>
            </a:lvl6pPr>
            <a:lvl7pPr marL="2971800" indent="-228600" algn="r" eaLnBrk="0" fontAlgn="base" hangingPunct="0">
              <a:spcBef>
                <a:spcPct val="0"/>
              </a:spcBef>
              <a:spcAft>
                <a:spcPct val="0"/>
              </a:spcAft>
              <a:defRPr kumimoji="1" sz="1400">
                <a:solidFill>
                  <a:schemeClr val="tx1"/>
                </a:solidFill>
                <a:latin typeface="Times New Roman" panose="02020603050405020304" pitchFamily="18" charset="0"/>
                <a:ea typeface="굴림" panose="020B0600000101010101" pitchFamily="50" charset="-127"/>
              </a:defRPr>
            </a:lvl7pPr>
            <a:lvl8pPr marL="3429000" indent="-228600" algn="r" eaLnBrk="0" fontAlgn="base" hangingPunct="0">
              <a:spcBef>
                <a:spcPct val="0"/>
              </a:spcBef>
              <a:spcAft>
                <a:spcPct val="0"/>
              </a:spcAft>
              <a:defRPr kumimoji="1" sz="1400">
                <a:solidFill>
                  <a:schemeClr val="tx1"/>
                </a:solidFill>
                <a:latin typeface="Times New Roman" panose="02020603050405020304" pitchFamily="18" charset="0"/>
                <a:ea typeface="굴림" panose="020B0600000101010101" pitchFamily="50" charset="-127"/>
              </a:defRPr>
            </a:lvl8pPr>
            <a:lvl9pPr marL="3886200" indent="-228600" algn="r" eaLnBrk="0" fontAlgn="base" hangingPunct="0">
              <a:spcBef>
                <a:spcPct val="0"/>
              </a:spcBef>
              <a:spcAft>
                <a:spcPct val="0"/>
              </a:spcAft>
              <a:defRPr kumimoji="1" sz="1400">
                <a:solidFill>
                  <a:schemeClr val="tx1"/>
                </a:solidFill>
                <a:latin typeface="Times New Roman" panose="02020603050405020304" pitchFamily="18" charset="0"/>
                <a:ea typeface="굴림" panose="020B0600000101010101" pitchFamily="50" charset="-127"/>
              </a:defRPr>
            </a:lvl9pPr>
          </a:lstStyle>
          <a:p>
            <a:pPr eaLnBrk="1" hangingPunct="1"/>
            <a:fld id="{D8E847E5-7A77-43AB-9E94-3BF762F3A6E1}" type="slidenum">
              <a:rPr lang="en-US" altLang="ko-KR" sz="1200">
                <a:latin typeface="Arial" panose="020B0604020202020204" pitchFamily="34" charset="0"/>
                <a:cs typeface="Arial" panose="020B0604020202020204" pitchFamily="34" charset="0"/>
              </a:rPr>
              <a:pPr eaLnBrk="1" hangingPunct="1"/>
              <a:t>9</a:t>
            </a:fld>
            <a:endParaRPr lang="en-US" altLang="ko-KR" sz="1200">
              <a:latin typeface="Arial" panose="020B0604020202020204" pitchFamily="34" charset="0"/>
              <a:cs typeface="Arial" panose="020B0604020202020204" pitchFamily="34" charset="0"/>
            </a:endParaRPr>
          </a:p>
        </p:txBody>
      </p:sp>
      <p:sp>
        <p:nvSpPr>
          <p:cNvPr id="6" name="TextBox 5"/>
          <p:cNvSpPr txBox="1"/>
          <p:nvPr/>
        </p:nvSpPr>
        <p:spPr>
          <a:xfrm>
            <a:off x="179512" y="210126"/>
            <a:ext cx="7416824" cy="338554"/>
          </a:xfrm>
          <a:prstGeom prst="rect">
            <a:avLst/>
          </a:prstGeom>
          <a:noFill/>
        </p:spPr>
        <p:txBody>
          <a:bodyPr wrap="square" rtlCol="0">
            <a:spAutoFit/>
          </a:bodyPr>
          <a:lstStyle/>
          <a:p>
            <a:pPr marL="342900" lvl="0" indent="-342900">
              <a:lnSpc>
                <a:spcPct val="80000"/>
              </a:lnSpc>
              <a:spcBef>
                <a:spcPct val="20000"/>
              </a:spcBef>
              <a:spcAft>
                <a:spcPts val="600"/>
              </a:spcAft>
              <a:buClr>
                <a:srgbClr val="008080"/>
              </a:buClr>
            </a:pPr>
            <a:r>
              <a:rPr lang="en-US" altLang="ko-KR" sz="2000" kern="0" dirty="0">
                <a:latin typeface="Arial" panose="020B0604020202020204" pitchFamily="34" charset="0"/>
                <a:ea typeface="굴림"/>
                <a:cs typeface="Arial" panose="020B0604020202020204" pitchFamily="34" charset="0"/>
              </a:rPr>
              <a:t>Course Schedule</a:t>
            </a:r>
          </a:p>
        </p:txBody>
      </p:sp>
    </p:spTree>
  </p:cSld>
  <p:clrMapOvr>
    <a:masterClrMapping/>
  </p:clrMapOvr>
</p:sld>
</file>

<file path=ppt/theme/theme1.xml><?xml version="1.0" encoding="utf-8"?>
<a:theme xmlns:a="http://schemas.openxmlformats.org/drawingml/2006/main" name="Office 테마">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맑은 고딕"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맑은 고딕"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8392</TotalTime>
  <Words>1225</Words>
  <Application>Microsoft Office PowerPoint</Application>
  <PresentationFormat>화면 슬라이드 쇼(4:3)</PresentationFormat>
  <Paragraphs>160</Paragraphs>
  <Slides>10</Slides>
  <Notes>10</Notes>
  <HiddenSlides>0</HiddenSlides>
  <MMClips>0</MMClips>
  <ScaleCrop>false</ScaleCrop>
  <HeadingPairs>
    <vt:vector size="6" baseType="variant">
      <vt:variant>
        <vt:lpstr>사용한 글꼴</vt:lpstr>
      </vt:variant>
      <vt:variant>
        <vt:i4>7</vt:i4>
      </vt:variant>
      <vt:variant>
        <vt:lpstr>테마</vt:lpstr>
      </vt:variant>
      <vt:variant>
        <vt:i4>1</vt:i4>
      </vt:variant>
      <vt:variant>
        <vt:lpstr>슬라이드 제목</vt:lpstr>
      </vt:variant>
      <vt:variant>
        <vt:i4>10</vt:i4>
      </vt:variant>
    </vt:vector>
  </HeadingPairs>
  <TitlesOfParts>
    <vt:vector size="18" baseType="lpstr">
      <vt:lpstr>굴림</vt:lpstr>
      <vt:lpstr>맑은 고딕</vt:lpstr>
      <vt:lpstr>바탕체</vt:lpstr>
      <vt:lpstr>Arial</vt:lpstr>
      <vt:lpstr>Calibri</vt:lpstr>
      <vt:lpstr>Times New Roman</vt:lpstr>
      <vt:lpstr>Wingdings</vt:lpstr>
      <vt:lpstr>Office 테마</vt:lpstr>
      <vt:lpstr>International Business Relations Spring 2017</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vector>
  </TitlesOfParts>
  <Company>gsis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L06-IBR</dc:title>
  <dc:creator>cmoon</dc:creator>
  <cp:lastModifiedBy>Yeon W. Lee</cp:lastModifiedBy>
  <cp:revision>769</cp:revision>
  <cp:lastPrinted>2016-03-02T04:48:48Z</cp:lastPrinted>
  <dcterms:created xsi:type="dcterms:W3CDTF">1999-08-29T12:22:00Z</dcterms:created>
  <dcterms:modified xsi:type="dcterms:W3CDTF">2017-01-12T09:05:51Z</dcterms:modified>
</cp:coreProperties>
</file>