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54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8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83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007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2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77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1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29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36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76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7F4A-58AA-4BF7-AB42-5AA168B29E9B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12AB5-F8CA-4FDE-A259-221F7E3F7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6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525" y="2479069"/>
            <a:ext cx="7330950" cy="2801380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1855684" y="2253800"/>
            <a:ext cx="61946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79" y="151287"/>
            <a:ext cx="2849628" cy="4250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6989" y="1275005"/>
            <a:ext cx="7972023" cy="89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ko-KR" altLang="en-US" sz="2400" b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한국기업의 세계화와 도전과제</a:t>
            </a:r>
            <a:endParaRPr lang="en-US" altLang="ko-KR" sz="2400" b="1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>
              <a:spcAft>
                <a:spcPts val="600"/>
              </a:spcAft>
            </a:pPr>
            <a:r>
              <a:rPr lang="en-US" altLang="ko-KR" sz="20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Korea's corporate globalization and challenges</a:t>
            </a:r>
            <a:endParaRPr lang="ko-KR" altLang="en-US" sz="200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989" y="5267462"/>
            <a:ext cx="7972023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ko-KR" sz="16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2018</a:t>
            </a:r>
            <a:r>
              <a:rPr lang="ko-KR" altLang="en-US" sz="16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6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6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학기</a:t>
            </a:r>
            <a:endParaRPr lang="en-US" altLang="ko-KR" sz="1600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>
              <a:spcAft>
                <a:spcPts val="1000"/>
              </a:spcAft>
            </a:pPr>
            <a:r>
              <a:rPr lang="ko-KR" altLang="en-US" sz="2400" b="1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이 현 봉</a:t>
            </a:r>
            <a:endParaRPr lang="en-US" altLang="ko-KR" sz="2400" b="1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前 삼성전자 사장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前 넥센타이어 부회장</a:t>
            </a:r>
            <a:endParaRPr lang="ko-KR" altLang="en-US" sz="1400" spc="-1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27" y="242779"/>
            <a:ext cx="2140968" cy="319371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418219" y="656821"/>
            <a:ext cx="90695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076" y="24469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ko-KR" altLang="en-US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강의계획서</a:t>
            </a:r>
            <a:endParaRPr lang="ko-KR" altLang="en-US" sz="16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953" y="940152"/>
            <a:ext cx="448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spcAft>
                <a:spcPts val="1000"/>
              </a:spcAft>
              <a:defRPr b="1" spc="-5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err="1" smtClean="0"/>
              <a:t>교과명</a:t>
            </a:r>
            <a:r>
              <a:rPr lang="ko-KR" altLang="en-US" dirty="0" smtClean="0"/>
              <a:t> </a:t>
            </a:r>
            <a:r>
              <a:rPr lang="en-US" altLang="ko-KR" dirty="0" smtClean="0"/>
              <a:t>: 『</a:t>
            </a:r>
            <a:r>
              <a:rPr lang="ko-KR" altLang="en-US" dirty="0" smtClean="0"/>
              <a:t>한국기업의 </a:t>
            </a:r>
            <a:r>
              <a:rPr lang="ko-KR" altLang="en-US" dirty="0"/>
              <a:t>세계화와 </a:t>
            </a:r>
            <a:r>
              <a:rPr lang="ko-KR" altLang="en-US" dirty="0" smtClean="0"/>
              <a:t>도전과제</a:t>
            </a:r>
            <a:r>
              <a:rPr lang="en-US" altLang="ko-KR" dirty="0" smtClean="0"/>
              <a:t>』</a:t>
            </a:r>
            <a:endParaRPr lang="en-US" altLang="ko-KR" sz="1600" b="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464836"/>
              </p:ext>
            </p:extLst>
          </p:nvPr>
        </p:nvGraphicFramePr>
        <p:xfrm>
          <a:off x="470472" y="1445621"/>
          <a:ext cx="8965057" cy="5111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962"/>
                <a:gridCol w="726709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ko-KR" altLang="en-US" sz="1300" b="0" kern="1200" spc="-1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강의명</a:t>
                      </a:r>
                      <a:endParaRPr lang="ko-KR" altLang="en-US" sz="1300" b="0" kern="1200" spc="-10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2373">
                <a:tc>
                  <a:txBody>
                    <a:bodyPr/>
                    <a:lstStyle/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en-US" altLang="ko-KR" sz="1400" b="0" kern="1200" spc="-10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14</a:t>
                      </a:r>
                      <a:r>
                        <a:rPr lang="ko-KR" altLang="en-US" sz="1400" b="0" kern="1200" spc="-10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주차</a:t>
                      </a:r>
                      <a:endParaRPr lang="ko-KR" altLang="en-US" sz="1400" b="0" kern="1200" spc="-10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기업의 세계화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Ⅰ</a:t>
                      </a: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기업의 세계화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Ⅱ</a:t>
                      </a: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기업의 세계화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Ⅲ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디지털시대의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리더십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차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산업혁명의 이해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넥센타이어의 글로벌 마케팅 혁신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삼성전자의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글로벌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인사 혁신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고객만족경영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발표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토론①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삼성전자 및 넥센타이어 시사점 조별 연구발표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삼성에버랜드의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사업혁신전략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현장방문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삼성에버랜드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농심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마케팅 전략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국내 화장품 사업 현황</a:t>
                      </a:r>
                      <a:endParaRPr lang="en-US" altLang="ko-KR" sz="1400" b="0" kern="1200" spc="-100" dirty="0" smtClean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  <a:p>
                      <a:pPr marL="180000" latinLnBrk="1">
                        <a:spcAft>
                          <a:spcPts val="1000"/>
                        </a:spcAft>
                      </a:pP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발표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토론②</a:t>
                      </a:r>
                      <a:r>
                        <a:rPr lang="en-US" altLang="ko-KR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400" b="0" kern="1200" spc="-100" dirty="0" err="1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에버랜드</a:t>
                      </a:r>
                      <a:r>
                        <a:rPr lang="ko-KR" altLang="en-US" sz="1400" b="0" kern="1200" spc="-100" dirty="0" smtClean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5400000" scaled="1"/>
                          </a:gra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발전방향 조별 연구발표</a:t>
                      </a:r>
                      <a:endParaRPr lang="ko-KR" altLang="en-US" sz="1400" b="0" kern="1200" spc="-1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5400000" scaled="1"/>
                        </a:gra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3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27" y="242779"/>
            <a:ext cx="2140968" cy="319371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418219" y="656821"/>
            <a:ext cx="90695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076" y="24469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ko-KR" altLang="en-US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 개요</a:t>
            </a:r>
            <a:endParaRPr lang="ko-KR" altLang="en-US" sz="16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076" y="940155"/>
            <a:ext cx="1127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ko-KR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 목적</a:t>
            </a:r>
            <a:endParaRPr lang="ko-KR" altLang="en-US" sz="12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075" y="1416673"/>
            <a:ext cx="9027017" cy="164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세기의 주요 화두인 세계화에 대한 개념을 이해하고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세계화를 지향하는 한국기업들의 대응전략을 주요 기업의 사례를 통해 연구함</a:t>
            </a:r>
            <a:endParaRPr lang="en-US" altLang="ko-KR" sz="1400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디지털 시대와 세계화의 관계를 조명하고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지속성장을 위한 각 기업의 발전전략에 대해 살펴봄</a:t>
            </a:r>
            <a:endParaRPr lang="en-US" altLang="ko-KR" sz="1400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사례연구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글로벌사업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전자 및 자동차 산업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국내사업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여가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식품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화장품 산업</a:t>
            </a:r>
            <a:endParaRPr lang="ko-KR" altLang="en-US" sz="1400" spc="-1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076" y="3554566"/>
            <a:ext cx="1127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ko-KR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성적 평가</a:t>
            </a:r>
            <a:endParaRPr lang="ko-KR" altLang="en-US" sz="12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075" y="4031084"/>
            <a:ext cx="9027017" cy="866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출석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20%,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발표토론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60%(1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차 </a:t>
            </a:r>
            <a:r>
              <a:rPr lang="en-US" altLang="ko-KR" sz="1400" spc="-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%, 2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차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%),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수업참여도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20%</a:t>
            </a:r>
          </a:p>
          <a:p>
            <a:pPr marL="285750" indent="-285750" latinLnBrk="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토론수업은 제시된 주제별로 조 편성 후 조별발표 진행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: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조별 평가</a:t>
            </a:r>
            <a:endParaRPr lang="ko-KR" altLang="en-US" sz="1400" spc="-1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27" y="242779"/>
            <a:ext cx="2140968" cy="319371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418219" y="656821"/>
            <a:ext cx="90695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076" y="244698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ko-KR" altLang="en-US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</a:t>
            </a:r>
            <a:r>
              <a:rPr lang="en-US" altLang="ko-KR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토론 주제</a:t>
            </a:r>
            <a:endParaRPr lang="ko-KR" altLang="en-US" sz="16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076" y="940155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ko-KR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400" spc="-5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토론주제 </a:t>
            </a:r>
            <a:endParaRPr lang="ko-KR" altLang="en-US" sz="1200" spc="-5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075" y="1416673"/>
            <a:ext cx="9027017" cy="891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  <a:spcAft>
                <a:spcPts val="1500"/>
              </a:spcAft>
            </a:pP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[1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차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삼성전자와 넥센타이어의 혁신사례에 대한 시사점을 분석하시오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150000"/>
              </a:lnSpc>
              <a:spcAft>
                <a:spcPts val="1500"/>
              </a:spcAft>
            </a:pP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[2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차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1400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에버랜드의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발전전략을 분석하고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향후 발전방향을 수립하시오</a:t>
            </a:r>
            <a:r>
              <a:rPr lang="en-US" altLang="ko-KR" sz="1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sz="1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076" y="2823514"/>
            <a:ext cx="45993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토론 평가 기준</a:t>
            </a: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(1~2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차 공통</a:t>
            </a: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: 20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분 발표</a:t>
            </a:r>
            <a:r>
              <a:rPr lang="en-US" altLang="ko-KR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, 10</a:t>
            </a:r>
            <a:r>
              <a:rPr lang="ko-KR" altLang="en-US" sz="1400" spc="-5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분 질의응답</a:t>
            </a:r>
            <a:endParaRPr lang="ko-KR" altLang="en-US" sz="1200" spc="-5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075" y="3287153"/>
            <a:ext cx="9027017" cy="1406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latinLnBrk="0">
              <a:lnSpc>
                <a:spcPct val="15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 내용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(60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점 배점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 :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논리성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(20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 /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창의성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(20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 /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준비성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(20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342900" indent="-342900" latinLnBrk="0">
              <a:lnSpc>
                <a:spcPct val="15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ko-KR" altLang="en-US" sz="1400" spc="-100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전달성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(20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 배점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발표력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 /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구성력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latinLnBrk="0">
              <a:lnSpc>
                <a:spcPct val="15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토론 및 질의 응답 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(20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 배점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질의 </a:t>
            </a:r>
            <a:r>
              <a:rPr lang="ko-KR" altLang="en-US" sz="1400" spc="-100" dirty="0" err="1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응답력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 / 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청중의 질의도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ko-KR" altLang="en-US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점</a:t>
            </a:r>
            <a:r>
              <a:rPr lang="en-US" altLang="ko-KR" sz="1400" spc="-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1400" spc="-100" dirty="0" smtClean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319</Words>
  <Application>Microsoft Office PowerPoint</Application>
  <PresentationFormat>A4 용지(210x297mm)</PresentationFormat>
  <Paragraphs>53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최재환</dc:creator>
  <cp:lastModifiedBy>NEXEN</cp:lastModifiedBy>
  <cp:revision>61</cp:revision>
  <dcterms:created xsi:type="dcterms:W3CDTF">2016-07-04T00:21:39Z</dcterms:created>
  <dcterms:modified xsi:type="dcterms:W3CDTF">2018-07-17T00:08:24Z</dcterms:modified>
</cp:coreProperties>
</file>