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>
        <p:scale>
          <a:sx n="70" d="100"/>
          <a:sy n="70" d="100"/>
        </p:scale>
        <p:origin x="-1590" y="-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AEA46-C54F-4B36-BC85-FCEB497E71C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24C16-301B-4C28-A703-CA9FA5694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DD77-E3DD-45D7-8781-0AF9D2FE8AC1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4D0E-6BFC-4B4B-B4D2-2FD12338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990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GoudyHandtooled BT" pitchFamily="82" charset="0"/>
                <a:cs typeface="Times New Roman" pitchFamily="18" charset="0"/>
              </a:rPr>
              <a:t>Special  Lecture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191071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dirty="0"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October 14 (Wed.) 2015, 16:00 – 17:30</a:t>
            </a:r>
          </a:p>
          <a:p>
            <a:pPr latinLnBrk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International Conference Hall, 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fl., </a:t>
            </a:r>
          </a:p>
          <a:p>
            <a:pPr latinLnBrk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Bldg. 140-2, GSIS</a:t>
            </a:r>
          </a:p>
          <a:p>
            <a:pPr latinLnBrk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English</a:t>
            </a:r>
            <a:endParaRPr lang="en-US" sz="2000" dirty="0"/>
          </a:p>
        </p:txBody>
      </p:sp>
      <p:sp>
        <p:nvSpPr>
          <p:cNvPr id="9" name="직사각형 8"/>
          <p:cNvSpPr/>
          <p:nvPr/>
        </p:nvSpPr>
        <p:spPr>
          <a:xfrm>
            <a:off x="152400" y="2057400"/>
            <a:ext cx="6705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6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중남미 출신 기업가</a:t>
            </a:r>
            <a:r>
              <a:rPr lang="en-US" altLang="ko-KR" sz="3600" b="1" dirty="0" smtClean="0">
                <a:solidFill>
                  <a:schemeClr val="accent6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3600" b="1" dirty="0" smtClean="0">
                <a:solidFill>
                  <a:schemeClr val="accent6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한국에서 글로벌 기업을 경영하다</a:t>
            </a:r>
            <a:endParaRPr lang="en-US" altLang="ko-KR" sz="3600" b="1" dirty="0" smtClean="0">
              <a:solidFill>
                <a:schemeClr val="accent6">
                  <a:lumMod val="5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A Latin Managing a Global Company in Korea</a:t>
            </a:r>
            <a:endParaRPr lang="en-US" altLang="ko-KR" sz="2000" b="1" dirty="0">
              <a:solidFill>
                <a:schemeClr val="accent6">
                  <a:lumMod val="5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852208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Sergio Rocha </a:t>
            </a:r>
          </a:p>
          <a:p>
            <a:pPr algn="ctr"/>
            <a:r>
              <a:rPr lang="ko-KR" altLang="en-US" sz="24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세르지오 호샤</a:t>
            </a:r>
            <a:endParaRPr lang="en-US" altLang="ko-KR" sz="2400" b="1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 sz="2400" b="1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4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President and CEO,</a:t>
            </a:r>
          </a:p>
          <a:p>
            <a:pPr algn="ctr"/>
            <a:r>
              <a:rPr lang="en-US" altLang="ko-KR" sz="24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GM Korea Company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5" y="3733800"/>
            <a:ext cx="1788515" cy="24337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1981200" y="7391400"/>
            <a:ext cx="2819400" cy="82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38" y="7848600"/>
            <a:ext cx="131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주최</a:t>
            </a:r>
            <a:r>
              <a:rPr lang="en-US" altLang="ko-KR" sz="16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/</a:t>
            </a:r>
            <a:r>
              <a:rPr lang="ko-KR" altLang="en-US" sz="16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주관</a:t>
            </a:r>
            <a:r>
              <a:rPr lang="en-US" altLang="ko-KR" sz="16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 </a:t>
            </a:r>
            <a:endParaRPr lang="ko-KR" altLang="en-US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3704" r="9611" b="33148"/>
          <a:stretch/>
        </p:blipFill>
        <p:spPr>
          <a:xfrm>
            <a:off x="4995554" y="7848600"/>
            <a:ext cx="1700149" cy="3396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3" t="45103" r="45507" b="50690"/>
          <a:stretch/>
        </p:blipFill>
        <p:spPr bwMode="auto">
          <a:xfrm>
            <a:off x="2774868" y="7848600"/>
            <a:ext cx="1187532" cy="4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16189" r="17806" b="58517"/>
          <a:stretch/>
        </p:blipFill>
        <p:spPr>
          <a:xfrm>
            <a:off x="4012869" y="7848600"/>
            <a:ext cx="1016331" cy="43368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5" t="55235" r="33028" b="36851"/>
          <a:stretch/>
        </p:blipFill>
        <p:spPr bwMode="auto">
          <a:xfrm>
            <a:off x="1670463" y="7843652"/>
            <a:ext cx="1072737" cy="38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65"/>
          <a:stretch/>
        </p:blipFill>
        <p:spPr>
          <a:xfrm>
            <a:off x="1219200" y="7830621"/>
            <a:ext cx="429842" cy="3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54</Words>
  <Application>Microsoft Office PowerPoint</Application>
  <PresentationFormat>화면 슬라이드 쇼(4:3)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Theme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Global Friendship Program</cp:lastModifiedBy>
  <cp:revision>30</cp:revision>
  <dcterms:created xsi:type="dcterms:W3CDTF">2012-03-12T01:05:05Z</dcterms:created>
  <dcterms:modified xsi:type="dcterms:W3CDTF">2015-10-05T03:42:13Z</dcterms:modified>
</cp:coreProperties>
</file>