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2"/>
  </p:sldMasterIdLst>
  <p:notesMasterIdLst>
    <p:notesMasterId r:id="rId13"/>
  </p:notesMasterIdLst>
  <p:handoutMasterIdLst>
    <p:handoutMasterId r:id="rId14"/>
  </p:handoutMasterIdLst>
  <p:sldIdLst>
    <p:sldId id="256" r:id="rId3"/>
    <p:sldId id="275" r:id="rId4"/>
    <p:sldId id="276" r:id="rId5"/>
    <p:sldId id="288" r:id="rId6"/>
    <p:sldId id="279" r:id="rId7"/>
    <p:sldId id="289" r:id="rId8"/>
    <p:sldId id="286" r:id="rId9"/>
    <p:sldId id="283" r:id="rId10"/>
    <p:sldId id="284" r:id="rId11"/>
    <p:sldId id="287" r:id="rId12"/>
  </p:sldIdLst>
  <p:sldSz cx="9906000" cy="6858000" type="A4"/>
  <p:notesSz cx="6797675" cy="9928225"/>
  <p:embeddedFontLst>
    <p:embeddedFont>
      <p:font typeface="HY엽서L" panose="02030600000101010101" pitchFamily="18" charset="-127"/>
      <p:regular r:id="rId15"/>
    </p:embeddedFont>
    <p:embeddedFont>
      <p:font typeface="한컴 윤고딕 230" panose="02020603020101020101" pitchFamily="18" charset="-127"/>
      <p:regular r:id="rId16"/>
    </p:embeddedFont>
    <p:embeddedFont>
      <p:font typeface="한컴바탕" panose="02030600000101010101" pitchFamily="18" charset="2"/>
      <p:regular r:id="rId17"/>
    </p:embeddedFont>
    <p:embeddedFont>
      <p:font typeface="Corbel" panose="020B0503020204020204" pitchFamily="34" charset="0"/>
      <p:regular r:id="rId18"/>
      <p:bold r:id="rId19"/>
      <p:italic r:id="rId20"/>
      <p:boldItalic r:id="rId21"/>
    </p:embeddedFont>
    <p:embeddedFont>
      <p:font typeface="맑은 고딕" panose="020B0503020000020004" pitchFamily="50" charset="-127"/>
      <p:regular r:id="rId22"/>
      <p:bold r:id="rId23"/>
    </p:embeddedFont>
    <p:embeddedFont>
      <p:font typeface="HY헤드라인M" panose="02030600000101010101" pitchFamily="18" charset="-127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orient="horz" pos="432">
          <p15:clr>
            <a:srgbClr val="A4A3A4"/>
          </p15:clr>
        </p15:guide>
        <p15:guide id="4" orient="horz" pos="3072">
          <p15:clr>
            <a:srgbClr val="A4A3A4"/>
          </p15:clr>
        </p15:guide>
        <p15:guide id="5" orient="horz" pos="3408">
          <p15:clr>
            <a:srgbClr val="A4A3A4"/>
          </p15:clr>
        </p15:guide>
        <p15:guide id="6" pos="3839">
          <p15:clr>
            <a:srgbClr val="A4A3A4"/>
          </p15:clr>
        </p15:guide>
        <p15:guide id="7" pos="383">
          <p15:clr>
            <a:srgbClr val="A4A3A4"/>
          </p15:clr>
        </p15:guide>
        <p15:guide id="8" pos="7295">
          <p15:clr>
            <a:srgbClr val="A4A3A4"/>
          </p15:clr>
        </p15:guide>
        <p15:guide id="9" pos="815">
          <p15:clr>
            <a:srgbClr val="A4A3A4"/>
          </p15:clr>
        </p15:guide>
        <p15:guide id="10" pos="2879">
          <p15:clr>
            <a:srgbClr val="A4A3A4"/>
          </p15:clr>
        </p15:guide>
        <p15:guide id="11" pos="30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808080"/>
    <a:srgbClr val="CCECFF"/>
    <a:srgbClr val="FFFFFF"/>
    <a:srgbClr val="335B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17" autoAdjust="0"/>
    <p:restoredTop sz="94660"/>
  </p:normalViewPr>
  <p:slideViewPr>
    <p:cSldViewPr>
      <p:cViewPr>
        <p:scale>
          <a:sx n="89" d="100"/>
          <a:sy n="89" d="100"/>
        </p:scale>
        <p:origin x="186" y="228"/>
      </p:cViewPr>
      <p:guideLst>
        <p:guide orient="horz" pos="2160"/>
        <p:guide orient="horz" pos="3888"/>
        <p:guide orient="horz" pos="432"/>
        <p:guide orient="horz" pos="3072"/>
        <p:guide orient="horz" pos="3408"/>
        <p:guide pos="3120"/>
        <p:guide pos="311"/>
        <p:guide pos="5929"/>
        <p:guide pos="662"/>
        <p:guide pos="2340"/>
        <p:guide pos="24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1002" y="6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ko-KR"/>
        </a:p>
      </dgm:t>
    </dgm:pt>
    <dgm:pt modelId="{C111C18A-FD96-4E63-821A-54D70D8DC65F}">
      <dgm:prSet phldrT="[텍스트]" custT="1"/>
      <dgm:spPr/>
      <dgm:t>
        <a:bodyPr/>
        <a:lstStyle/>
        <a:p>
          <a:r>
            <a:rPr lang="ko-KR" altLang="en-US" sz="2400" dirty="0" smtClean="0">
              <a:latin typeface="한컴 윤고딕 230" pitchFamily="18" charset="-127"/>
              <a:ea typeface="한컴 윤고딕 230" pitchFamily="18" charset="-127"/>
            </a:rPr>
            <a:t>대학생활문화원 소개</a:t>
          </a:r>
          <a:endParaRPr lang="ko-KR" altLang="en-US" sz="2400" dirty="0">
            <a:latin typeface="한컴 윤고딕 230" pitchFamily="18" charset="-127"/>
            <a:ea typeface="한컴 윤고딕 230" pitchFamily="18" charset="-127"/>
          </a:endParaRPr>
        </a:p>
      </dgm:t>
    </dgm:pt>
    <dgm:pt modelId="{83BE74EF-FAB4-45A2-BBED-7CD5259AB210}" type="parTrans" cxnId="{FFD8B471-C98F-4DB5-8DE3-2AB7E896ADD5}">
      <dgm:prSet/>
      <dgm:spPr/>
      <dgm:t>
        <a:bodyPr/>
        <a:lstStyle/>
        <a:p>
          <a:endParaRPr lang="ko-KR" sz="2400">
            <a:latin typeface="한컴 윤고딕 230" pitchFamily="18" charset="-127"/>
            <a:ea typeface="한컴 윤고딕 230" pitchFamily="18" charset="-127"/>
          </a:endParaRPr>
        </a:p>
      </dgm:t>
    </dgm:pt>
    <dgm:pt modelId="{B4F34DE2-2DAE-4F88-8C78-BD8892EBF4FF}" type="sibTrans" cxnId="{FFD8B471-C98F-4DB5-8DE3-2AB7E896ADD5}">
      <dgm:prSet/>
      <dgm:spPr/>
      <dgm:t>
        <a:bodyPr/>
        <a:lstStyle/>
        <a:p>
          <a:endParaRPr lang="ko-KR" sz="2400">
            <a:latin typeface="한컴 윤고딕 230" pitchFamily="18" charset="-127"/>
            <a:ea typeface="한컴 윤고딕 230" pitchFamily="18" charset="-127"/>
          </a:endParaRPr>
        </a:p>
      </dgm:t>
    </dgm:pt>
    <dgm:pt modelId="{33EAD35F-38F2-4CB7-9A6D-B04FFD8A51FD}">
      <dgm:prSet phldrT="[텍스트]" custT="1"/>
      <dgm:spPr/>
      <dgm:t>
        <a:bodyPr/>
        <a:lstStyle/>
        <a:p>
          <a:r>
            <a:rPr lang="ko-KR" altLang="en-US" sz="2000" dirty="0" smtClean="0">
              <a:latin typeface="한컴 윤고딕 230" pitchFamily="18" charset="-127"/>
              <a:ea typeface="한컴 윤고딕 230" pitchFamily="18" charset="-127"/>
            </a:rPr>
            <a:t>연혁</a:t>
          </a:r>
          <a:endParaRPr lang="ko-KR" altLang="en-US" sz="2000" dirty="0">
            <a:latin typeface="한컴 윤고딕 230" pitchFamily="18" charset="-127"/>
            <a:ea typeface="한컴 윤고딕 230" pitchFamily="18" charset="-127"/>
          </a:endParaRPr>
        </a:p>
      </dgm:t>
    </dgm:pt>
    <dgm:pt modelId="{81FE7DB1-4BFC-4407-80A9-E5514E94C61D}" type="parTrans" cxnId="{FAC3D40F-8E66-452D-9CA4-C2871F2D10EF}">
      <dgm:prSet/>
      <dgm:spPr/>
      <dgm:t>
        <a:bodyPr/>
        <a:lstStyle/>
        <a:p>
          <a:endParaRPr lang="ko-KR" sz="2400">
            <a:latin typeface="한컴 윤고딕 230" pitchFamily="18" charset="-127"/>
            <a:ea typeface="한컴 윤고딕 230" pitchFamily="18" charset="-127"/>
          </a:endParaRPr>
        </a:p>
      </dgm:t>
    </dgm:pt>
    <dgm:pt modelId="{4B66B839-1910-459B-92B2-14846EBA7A70}" type="sibTrans" cxnId="{FAC3D40F-8E66-452D-9CA4-C2871F2D10EF}">
      <dgm:prSet/>
      <dgm:spPr/>
      <dgm:t>
        <a:bodyPr/>
        <a:lstStyle/>
        <a:p>
          <a:endParaRPr lang="ko-KR" sz="2400">
            <a:latin typeface="한컴 윤고딕 230" pitchFamily="18" charset="-127"/>
            <a:ea typeface="한컴 윤고딕 230" pitchFamily="18" charset="-127"/>
          </a:endParaRPr>
        </a:p>
      </dgm:t>
    </dgm:pt>
    <dgm:pt modelId="{3C67E77D-62FA-499D-B5E6-E79A091C5267}">
      <dgm:prSet phldrT="[텍스트]" custT="1"/>
      <dgm:spPr/>
      <dgm:t>
        <a:bodyPr/>
        <a:lstStyle/>
        <a:p>
          <a:r>
            <a:rPr lang="ko-KR" altLang="en-US" sz="2400" dirty="0" smtClean="0">
              <a:latin typeface="한컴 윤고딕 230" pitchFamily="18" charset="-127"/>
              <a:ea typeface="한컴 윤고딕 230" pitchFamily="18" charset="-127"/>
            </a:rPr>
            <a:t>사업소개</a:t>
          </a:r>
          <a:endParaRPr lang="ko-KR" altLang="en-US" sz="2400" dirty="0">
            <a:latin typeface="한컴 윤고딕 230" pitchFamily="18" charset="-127"/>
            <a:ea typeface="한컴 윤고딕 230" pitchFamily="18" charset="-127"/>
          </a:endParaRPr>
        </a:p>
      </dgm:t>
    </dgm:pt>
    <dgm:pt modelId="{5337D229-E330-4525-B0FA-14EC5A80604A}" type="parTrans" cxnId="{32AA6160-4426-4C4D-93AE-E2F474E37AD9}">
      <dgm:prSet/>
      <dgm:spPr/>
      <dgm:t>
        <a:bodyPr/>
        <a:lstStyle/>
        <a:p>
          <a:endParaRPr lang="ko-KR" sz="2400">
            <a:latin typeface="한컴 윤고딕 230" pitchFamily="18" charset="-127"/>
            <a:ea typeface="한컴 윤고딕 230" pitchFamily="18" charset="-127"/>
          </a:endParaRPr>
        </a:p>
      </dgm:t>
    </dgm:pt>
    <dgm:pt modelId="{C056AC5D-B04E-4376-A1CB-3EAB7BE5AF5B}" type="sibTrans" cxnId="{32AA6160-4426-4C4D-93AE-E2F474E37AD9}">
      <dgm:prSet/>
      <dgm:spPr/>
      <dgm:t>
        <a:bodyPr/>
        <a:lstStyle/>
        <a:p>
          <a:endParaRPr lang="ko-KR" sz="2400">
            <a:latin typeface="한컴 윤고딕 230" pitchFamily="18" charset="-127"/>
            <a:ea typeface="한컴 윤고딕 230" pitchFamily="18" charset="-127"/>
          </a:endParaRPr>
        </a:p>
      </dgm:t>
    </dgm:pt>
    <dgm:pt modelId="{D6510970-8F9C-4B45-A0F3-6ACB9AA76D40}">
      <dgm:prSet phldrT="[텍스트]" custT="1"/>
      <dgm:spPr/>
      <dgm:t>
        <a:bodyPr/>
        <a:lstStyle/>
        <a:p>
          <a:r>
            <a:rPr lang="ko-KR" altLang="en-US" sz="2000" dirty="0" smtClean="0">
              <a:latin typeface="한컴 윤고딕 230" pitchFamily="18" charset="-127"/>
              <a:ea typeface="한컴 윤고딕 230" pitchFamily="18" charset="-127"/>
            </a:rPr>
            <a:t>상담 서비스</a:t>
          </a:r>
          <a:endParaRPr lang="ko-KR" altLang="en-US" sz="2000" dirty="0">
            <a:latin typeface="한컴 윤고딕 230" pitchFamily="18" charset="-127"/>
            <a:ea typeface="한컴 윤고딕 230" pitchFamily="18" charset="-127"/>
          </a:endParaRPr>
        </a:p>
      </dgm:t>
    </dgm:pt>
    <dgm:pt modelId="{7A9FC291-2B6A-4475-8B09-917F9F09E3AB}" type="parTrans" cxnId="{C6E7222A-5F84-456A-9806-D51868FAF8A9}">
      <dgm:prSet/>
      <dgm:spPr/>
      <dgm:t>
        <a:bodyPr/>
        <a:lstStyle/>
        <a:p>
          <a:endParaRPr lang="ko-KR" sz="2400">
            <a:latin typeface="한컴 윤고딕 230" pitchFamily="18" charset="-127"/>
            <a:ea typeface="한컴 윤고딕 230" pitchFamily="18" charset="-127"/>
          </a:endParaRPr>
        </a:p>
      </dgm:t>
    </dgm:pt>
    <dgm:pt modelId="{4B87F32C-3630-48F2-9114-4262C0BEEA9E}" type="sibTrans" cxnId="{C6E7222A-5F84-456A-9806-D51868FAF8A9}">
      <dgm:prSet/>
      <dgm:spPr/>
      <dgm:t>
        <a:bodyPr/>
        <a:lstStyle/>
        <a:p>
          <a:endParaRPr lang="ko-KR" sz="2400">
            <a:latin typeface="한컴 윤고딕 230" pitchFamily="18" charset="-127"/>
            <a:ea typeface="한컴 윤고딕 230" pitchFamily="18" charset="-127"/>
          </a:endParaRPr>
        </a:p>
      </dgm:t>
    </dgm:pt>
    <dgm:pt modelId="{709ED9DC-E391-4C6C-B788-93F1C2EFB6FD}">
      <dgm:prSet phldrT="[텍스트]" custT="1"/>
      <dgm:spPr/>
      <dgm:t>
        <a:bodyPr/>
        <a:lstStyle/>
        <a:p>
          <a:r>
            <a:rPr lang="ko-KR" altLang="en-US" sz="2000" dirty="0" smtClean="0">
              <a:latin typeface="한컴 윤고딕 230" pitchFamily="18" charset="-127"/>
              <a:ea typeface="한컴 윤고딕 230" pitchFamily="18" charset="-127"/>
            </a:rPr>
            <a:t>심리건강 서비스</a:t>
          </a:r>
          <a:endParaRPr lang="ko-KR" altLang="en-US" sz="2000" dirty="0">
            <a:latin typeface="한컴 윤고딕 230" pitchFamily="18" charset="-127"/>
            <a:ea typeface="한컴 윤고딕 230" pitchFamily="18" charset="-127"/>
          </a:endParaRPr>
        </a:p>
      </dgm:t>
    </dgm:pt>
    <dgm:pt modelId="{B5FA6CF0-E0A0-46A0-93C9-B722B31A8A9C}" type="parTrans" cxnId="{78E3C3B3-FD19-41A6-A9CC-BB3375A6FF81}">
      <dgm:prSet/>
      <dgm:spPr/>
      <dgm:t>
        <a:bodyPr/>
        <a:lstStyle/>
        <a:p>
          <a:endParaRPr lang="ko-KR" sz="2400">
            <a:latin typeface="한컴 윤고딕 230" pitchFamily="18" charset="-127"/>
            <a:ea typeface="한컴 윤고딕 230" pitchFamily="18" charset="-127"/>
          </a:endParaRPr>
        </a:p>
      </dgm:t>
    </dgm:pt>
    <dgm:pt modelId="{F3C03C29-D7FF-4D61-8D75-8B75B2F589EC}" type="sibTrans" cxnId="{78E3C3B3-FD19-41A6-A9CC-BB3375A6FF81}">
      <dgm:prSet/>
      <dgm:spPr/>
      <dgm:t>
        <a:bodyPr/>
        <a:lstStyle/>
        <a:p>
          <a:endParaRPr lang="ko-KR" sz="2400">
            <a:latin typeface="한컴 윤고딕 230" pitchFamily="18" charset="-127"/>
            <a:ea typeface="한컴 윤고딕 230" pitchFamily="18" charset="-127"/>
          </a:endParaRPr>
        </a:p>
      </dgm:t>
    </dgm:pt>
    <dgm:pt modelId="{CC6B7442-0B72-4EF2-9F13-1325B51AFF9F}">
      <dgm:prSet phldrT="[텍스트]" custT="1"/>
      <dgm:spPr/>
      <dgm:t>
        <a:bodyPr/>
        <a:lstStyle/>
        <a:p>
          <a:r>
            <a:rPr lang="ko-KR" altLang="en-US" sz="2400" dirty="0" smtClean="0">
              <a:latin typeface="한컴 윤고딕 230" pitchFamily="18" charset="-127"/>
              <a:ea typeface="한컴 윤고딕 230" pitchFamily="18" charset="-127"/>
            </a:rPr>
            <a:t>교내 위기 개입 절차</a:t>
          </a:r>
          <a:endParaRPr lang="ko-KR" altLang="en-US" sz="2400" dirty="0">
            <a:latin typeface="한컴 윤고딕 230" pitchFamily="18" charset="-127"/>
            <a:ea typeface="한컴 윤고딕 230" pitchFamily="18" charset="-127"/>
          </a:endParaRPr>
        </a:p>
      </dgm:t>
    </dgm:pt>
    <dgm:pt modelId="{E3D139E0-5DC2-4F8E-9F8F-B3F0EBCD4689}" type="parTrans" cxnId="{102D6D4D-90C9-40F4-A001-35DCC329B127}">
      <dgm:prSet/>
      <dgm:spPr/>
      <dgm:t>
        <a:bodyPr/>
        <a:lstStyle/>
        <a:p>
          <a:endParaRPr lang="ko-KR" sz="2400">
            <a:latin typeface="한컴 윤고딕 230" pitchFamily="18" charset="-127"/>
            <a:ea typeface="한컴 윤고딕 230" pitchFamily="18" charset="-127"/>
          </a:endParaRPr>
        </a:p>
      </dgm:t>
    </dgm:pt>
    <dgm:pt modelId="{FF80E1BA-0D6F-4EE8-9640-892A5897DBCD}" type="sibTrans" cxnId="{102D6D4D-90C9-40F4-A001-35DCC329B127}">
      <dgm:prSet/>
      <dgm:spPr/>
      <dgm:t>
        <a:bodyPr/>
        <a:lstStyle/>
        <a:p>
          <a:endParaRPr lang="ko-KR" sz="2400">
            <a:latin typeface="한컴 윤고딕 230" pitchFamily="18" charset="-127"/>
            <a:ea typeface="한컴 윤고딕 230" pitchFamily="18" charset="-127"/>
          </a:endParaRPr>
        </a:p>
      </dgm:t>
    </dgm:pt>
    <dgm:pt modelId="{71D67D5D-013C-4885-A61E-A3F99D7C7108}">
      <dgm:prSet phldrT="[텍스트]" custT="1"/>
      <dgm:spPr/>
      <dgm:t>
        <a:bodyPr/>
        <a:lstStyle/>
        <a:p>
          <a:r>
            <a:rPr lang="ko-KR" altLang="en-US" sz="2000" dirty="0" smtClean="0">
              <a:latin typeface="한컴 윤고딕 230" pitchFamily="18" charset="-127"/>
              <a:ea typeface="한컴 윤고딕 230" pitchFamily="18" charset="-127"/>
            </a:rPr>
            <a:t>조직도</a:t>
          </a:r>
          <a:endParaRPr lang="ko-KR" altLang="en-US" sz="2000" dirty="0">
            <a:latin typeface="한컴 윤고딕 230" pitchFamily="18" charset="-127"/>
            <a:ea typeface="한컴 윤고딕 230" pitchFamily="18" charset="-127"/>
          </a:endParaRPr>
        </a:p>
      </dgm:t>
    </dgm:pt>
    <dgm:pt modelId="{13FD8B77-EC9C-4F7D-85F3-A7191A755A86}" type="parTrans" cxnId="{7CDF5A89-87DF-4CC1-8943-7A0E14869583}">
      <dgm:prSet/>
      <dgm:spPr/>
      <dgm:t>
        <a:bodyPr/>
        <a:lstStyle/>
        <a:p>
          <a:endParaRPr lang="ko-KR" sz="2400">
            <a:latin typeface="한컴 윤고딕 230" pitchFamily="18" charset="-127"/>
            <a:ea typeface="한컴 윤고딕 230" pitchFamily="18" charset="-127"/>
          </a:endParaRPr>
        </a:p>
      </dgm:t>
    </dgm:pt>
    <dgm:pt modelId="{BC16BF20-A847-48B0-889B-BA6389A79929}" type="sibTrans" cxnId="{7CDF5A89-87DF-4CC1-8943-7A0E14869583}">
      <dgm:prSet/>
      <dgm:spPr/>
      <dgm:t>
        <a:bodyPr/>
        <a:lstStyle/>
        <a:p>
          <a:endParaRPr lang="ko-KR" sz="2400">
            <a:latin typeface="한컴 윤고딕 230" pitchFamily="18" charset="-127"/>
            <a:ea typeface="한컴 윤고딕 230" pitchFamily="18" charset="-127"/>
          </a:endParaRPr>
        </a:p>
      </dgm:t>
    </dgm:pt>
    <dgm:pt modelId="{88EE5089-4C9F-4D18-9EC4-115083DD01BD}">
      <dgm:prSet phldrT="[텍스트]" custT="1"/>
      <dgm:spPr/>
      <dgm:t>
        <a:bodyPr/>
        <a:lstStyle/>
        <a:p>
          <a:r>
            <a:rPr lang="ko-KR" altLang="en-US" sz="2000" dirty="0" smtClean="0">
              <a:latin typeface="한컴 윤고딕 230" pitchFamily="18" charset="-127"/>
              <a:ea typeface="한컴 윤고딕 230" pitchFamily="18" charset="-127"/>
            </a:rPr>
            <a:t>학생문화지원 프로그램</a:t>
          </a:r>
          <a:endParaRPr lang="ko-KR" altLang="en-US" sz="2000" dirty="0">
            <a:latin typeface="한컴 윤고딕 230" pitchFamily="18" charset="-127"/>
            <a:ea typeface="한컴 윤고딕 230" pitchFamily="18" charset="-127"/>
          </a:endParaRPr>
        </a:p>
      </dgm:t>
    </dgm:pt>
    <dgm:pt modelId="{514BC9EF-5622-490D-8712-7F5513125031}" type="parTrans" cxnId="{6ADE06CE-19DC-4F0F-8D1C-833CB3847B77}">
      <dgm:prSet/>
      <dgm:spPr/>
      <dgm:t>
        <a:bodyPr/>
        <a:lstStyle/>
        <a:p>
          <a:pPr latinLnBrk="1"/>
          <a:endParaRPr lang="ko-KR" altLang="en-US" sz="2400">
            <a:latin typeface="한컴 윤고딕 230" pitchFamily="18" charset="-127"/>
            <a:ea typeface="한컴 윤고딕 230" pitchFamily="18" charset="-127"/>
          </a:endParaRPr>
        </a:p>
      </dgm:t>
    </dgm:pt>
    <dgm:pt modelId="{B6B23D36-6706-4D12-B519-7D716BAF4844}" type="sibTrans" cxnId="{6ADE06CE-19DC-4F0F-8D1C-833CB3847B77}">
      <dgm:prSet/>
      <dgm:spPr/>
      <dgm:t>
        <a:bodyPr/>
        <a:lstStyle/>
        <a:p>
          <a:pPr latinLnBrk="1"/>
          <a:endParaRPr lang="ko-KR" altLang="en-US" sz="2400">
            <a:latin typeface="한컴 윤고딕 230" pitchFamily="18" charset="-127"/>
            <a:ea typeface="한컴 윤고딕 230" pitchFamily="18" charset="-127"/>
          </a:endParaRPr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ko-KR"/>
        </a:p>
      </dgm:t>
    </dgm:pt>
    <dgm:pt modelId="{47A942F6-847D-4AE7-9CA0-5319E5F60B4F}" type="pres">
      <dgm:prSet presAssocID="{C111C18A-FD96-4E63-821A-54D70D8DC65F}" presName="parentText" presStyleLbl="node1" presStyleIdx="0" presStyleCnt="3" custScaleY="53900">
        <dgm:presLayoutVars>
          <dgm:chMax val="0"/>
          <dgm:bulletEnabled val="1"/>
        </dgm:presLayoutVars>
      </dgm:prSet>
      <dgm:spPr/>
      <dgm:t>
        <a:bodyPr/>
        <a:lstStyle/>
        <a:p>
          <a:endParaRPr lang="ko-KR"/>
        </a:p>
      </dgm:t>
    </dgm:pt>
    <dgm:pt modelId="{6EA3914A-CB7F-4A5E-9543-C3A39D9197C9}" type="pres">
      <dgm:prSet presAssocID="{C111C18A-FD96-4E63-821A-54D70D8DC65F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ko-KR"/>
        </a:p>
      </dgm:t>
    </dgm:pt>
    <dgm:pt modelId="{81203336-F3DE-4B3A-BCF4-0F68C23AC2BB}" type="pres">
      <dgm:prSet presAssocID="{3C67E77D-62FA-499D-B5E6-E79A091C5267}" presName="parentText" presStyleLbl="node1" presStyleIdx="1" presStyleCnt="3" custScaleY="53900">
        <dgm:presLayoutVars>
          <dgm:chMax val="0"/>
          <dgm:bulletEnabled val="1"/>
        </dgm:presLayoutVars>
      </dgm:prSet>
      <dgm:spPr/>
      <dgm:t>
        <a:bodyPr/>
        <a:lstStyle/>
        <a:p>
          <a:endParaRPr lang="ko-KR"/>
        </a:p>
      </dgm:t>
    </dgm:pt>
    <dgm:pt modelId="{782956A5-ADC8-4959-B856-589B9D9B9635}" type="pres">
      <dgm:prSet presAssocID="{3C67E77D-62FA-499D-B5E6-E79A091C5267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ko-KR"/>
        </a:p>
      </dgm:t>
    </dgm:pt>
    <dgm:pt modelId="{D64CB5D5-837D-47FC-9E42-A26D800BC695}" type="pres">
      <dgm:prSet presAssocID="{CC6B7442-0B72-4EF2-9F13-1325B51AFF9F}" presName="parentText" presStyleLbl="node1" presStyleIdx="2" presStyleCnt="3" custScaleY="53900">
        <dgm:presLayoutVars>
          <dgm:chMax val="0"/>
          <dgm:bulletEnabled val="1"/>
        </dgm:presLayoutVars>
      </dgm:prSet>
      <dgm:spPr/>
      <dgm:t>
        <a:bodyPr/>
        <a:lstStyle/>
        <a:p>
          <a:endParaRPr lang="ko-KR"/>
        </a:p>
      </dgm:t>
    </dgm:pt>
  </dgm:ptLst>
  <dgm:cxnLst>
    <dgm:cxn modelId="{C6E7222A-5F84-456A-9806-D51868FAF8A9}" srcId="{3C67E77D-62FA-499D-B5E6-E79A091C5267}" destId="{D6510970-8F9C-4B45-A0F3-6ACB9AA76D40}" srcOrd="0" destOrd="0" parTransId="{7A9FC291-2B6A-4475-8B09-917F9F09E3AB}" sibTransId="{4B87F32C-3630-48F2-9114-4262C0BEEA9E}"/>
    <dgm:cxn modelId="{FAC3D40F-8E66-452D-9CA4-C2871F2D10EF}" srcId="{C111C18A-FD96-4E63-821A-54D70D8DC65F}" destId="{33EAD35F-38F2-4CB7-9A6D-B04FFD8A51FD}" srcOrd="1" destOrd="0" parTransId="{81FE7DB1-4BFC-4407-80A9-E5514E94C61D}" sibTransId="{4B66B839-1910-459B-92B2-14846EBA7A70}"/>
    <dgm:cxn modelId="{68098C88-BA28-4814-8AA7-355B7B048A23}" type="presOf" srcId="{88EE5089-4C9F-4D18-9EC4-115083DD01BD}" destId="{782956A5-ADC8-4959-B856-589B9D9B9635}" srcOrd="0" destOrd="2" presId="urn:microsoft.com/office/officeart/2005/8/layout/vList2"/>
    <dgm:cxn modelId="{32AA6160-4426-4C4D-93AE-E2F474E37AD9}" srcId="{90119837-5B71-4D44-BB01-DB0B084933C8}" destId="{3C67E77D-62FA-499D-B5E6-E79A091C5267}" srcOrd="1" destOrd="0" parTransId="{5337D229-E330-4525-B0FA-14EC5A80604A}" sibTransId="{C056AC5D-B04E-4376-A1CB-3EAB7BE5AF5B}"/>
    <dgm:cxn modelId="{0FA8CE81-8563-481B-9918-F524A2755885}" type="presOf" srcId="{90119837-5B71-4D44-BB01-DB0B084933C8}" destId="{ED5DCCC5-BCA8-4491-AA37-BAF153ECA184}" srcOrd="0" destOrd="0" presId="urn:microsoft.com/office/officeart/2005/8/layout/vList2"/>
    <dgm:cxn modelId="{4D9ADA42-3445-426B-9DB2-658289F1E8EF}" type="presOf" srcId="{71D67D5D-013C-4885-A61E-A3F99D7C7108}" destId="{6EA3914A-CB7F-4A5E-9543-C3A39D9197C9}" srcOrd="0" destOrd="0" presId="urn:microsoft.com/office/officeart/2005/8/layout/vList2"/>
    <dgm:cxn modelId="{6ADE06CE-19DC-4F0F-8D1C-833CB3847B77}" srcId="{3C67E77D-62FA-499D-B5E6-E79A091C5267}" destId="{88EE5089-4C9F-4D18-9EC4-115083DD01BD}" srcOrd="2" destOrd="0" parTransId="{514BC9EF-5622-490D-8712-7F5513125031}" sibTransId="{B6B23D36-6706-4D12-B519-7D716BAF4844}"/>
    <dgm:cxn modelId="{CA66A185-80BA-485F-85BC-6B61F5882270}" type="presOf" srcId="{D6510970-8F9C-4B45-A0F3-6ACB9AA76D40}" destId="{782956A5-ADC8-4959-B856-589B9D9B9635}" srcOrd="0" destOrd="0" presId="urn:microsoft.com/office/officeart/2005/8/layout/vList2"/>
    <dgm:cxn modelId="{0B5C9BE0-C7AF-4ADB-8D68-8278B23BDE83}" type="presOf" srcId="{3C67E77D-62FA-499D-B5E6-E79A091C5267}" destId="{81203336-F3DE-4B3A-BCF4-0F68C23AC2BB}" srcOrd="0" destOrd="0" presId="urn:microsoft.com/office/officeart/2005/8/layout/vList2"/>
    <dgm:cxn modelId="{0F751CCB-4EF8-41F6-91F7-03C0B773EBD5}" type="presOf" srcId="{709ED9DC-E391-4C6C-B788-93F1C2EFB6FD}" destId="{782956A5-ADC8-4959-B856-589B9D9B9635}" srcOrd="0" destOrd="1" presId="urn:microsoft.com/office/officeart/2005/8/layout/vList2"/>
    <dgm:cxn modelId="{E6591252-46FF-4B8A-9B96-1031D0D3D0AC}" type="presOf" srcId="{CC6B7442-0B72-4EF2-9F13-1325B51AFF9F}" destId="{D64CB5D5-837D-47FC-9E42-A26D800BC695}" srcOrd="0" destOrd="0" presId="urn:microsoft.com/office/officeart/2005/8/layout/vList2"/>
    <dgm:cxn modelId="{7CDF5A89-87DF-4CC1-8943-7A0E14869583}" srcId="{C111C18A-FD96-4E63-821A-54D70D8DC65F}" destId="{71D67D5D-013C-4885-A61E-A3F99D7C7108}" srcOrd="0" destOrd="0" parTransId="{13FD8B77-EC9C-4F7D-85F3-A7191A755A86}" sibTransId="{BC16BF20-A847-48B0-889B-BA6389A79929}"/>
    <dgm:cxn modelId="{D65B7846-EFC7-4F9C-82F3-999D7C781E1E}" type="presOf" srcId="{33EAD35F-38F2-4CB7-9A6D-B04FFD8A51FD}" destId="{6EA3914A-CB7F-4A5E-9543-C3A39D9197C9}" srcOrd="0" destOrd="1" presId="urn:microsoft.com/office/officeart/2005/8/layout/vList2"/>
    <dgm:cxn modelId="{FDC8DC93-0B39-4EF1-9D7D-0157A3950CDD}" type="presOf" srcId="{C111C18A-FD96-4E63-821A-54D70D8DC65F}" destId="{47A942F6-847D-4AE7-9CA0-5319E5F60B4F}" srcOrd="0" destOrd="0" presId="urn:microsoft.com/office/officeart/2005/8/layout/vList2"/>
    <dgm:cxn modelId="{78E3C3B3-FD19-41A6-A9CC-BB3375A6FF81}" srcId="{3C67E77D-62FA-499D-B5E6-E79A091C5267}" destId="{709ED9DC-E391-4C6C-B788-93F1C2EFB6FD}" srcOrd="1" destOrd="0" parTransId="{B5FA6CF0-E0A0-46A0-93C9-B722B31A8A9C}" sibTransId="{F3C03C29-D7FF-4D61-8D75-8B75B2F589EC}"/>
    <dgm:cxn modelId="{FFD8B471-C98F-4DB5-8DE3-2AB7E896ADD5}" srcId="{90119837-5B71-4D44-BB01-DB0B084933C8}" destId="{C111C18A-FD96-4E63-821A-54D70D8DC65F}" srcOrd="0" destOrd="0" parTransId="{83BE74EF-FAB4-45A2-BBED-7CD5259AB210}" sibTransId="{B4F34DE2-2DAE-4F88-8C78-BD8892EBF4FF}"/>
    <dgm:cxn modelId="{102D6D4D-90C9-40F4-A001-35DCC329B127}" srcId="{90119837-5B71-4D44-BB01-DB0B084933C8}" destId="{CC6B7442-0B72-4EF2-9F13-1325B51AFF9F}" srcOrd="2" destOrd="0" parTransId="{E3D139E0-5DC2-4F8E-9F8F-B3F0EBCD4689}" sibTransId="{FF80E1BA-0D6F-4EE8-9640-892A5897DBCD}"/>
    <dgm:cxn modelId="{5B796B96-A306-4B28-A108-7872DBC44A91}" type="presParOf" srcId="{ED5DCCC5-BCA8-4491-AA37-BAF153ECA184}" destId="{47A942F6-847D-4AE7-9CA0-5319E5F60B4F}" srcOrd="0" destOrd="0" presId="urn:microsoft.com/office/officeart/2005/8/layout/vList2"/>
    <dgm:cxn modelId="{F6936CD3-F669-486A-99DF-BB4A5DAF535F}" type="presParOf" srcId="{ED5DCCC5-BCA8-4491-AA37-BAF153ECA184}" destId="{6EA3914A-CB7F-4A5E-9543-C3A39D9197C9}" srcOrd="1" destOrd="0" presId="urn:microsoft.com/office/officeart/2005/8/layout/vList2"/>
    <dgm:cxn modelId="{0DF78CA7-E2D2-47BB-9463-C41ED8BC6F15}" type="presParOf" srcId="{ED5DCCC5-BCA8-4491-AA37-BAF153ECA184}" destId="{81203336-F3DE-4B3A-BCF4-0F68C23AC2BB}" srcOrd="2" destOrd="0" presId="urn:microsoft.com/office/officeart/2005/8/layout/vList2"/>
    <dgm:cxn modelId="{60E5F3BB-087B-4411-839E-71643FF582AF}" type="presParOf" srcId="{ED5DCCC5-BCA8-4491-AA37-BAF153ECA184}" destId="{782956A5-ADC8-4959-B856-589B9D9B9635}" srcOrd="3" destOrd="0" presId="urn:microsoft.com/office/officeart/2005/8/layout/vList2"/>
    <dgm:cxn modelId="{6D9E5516-0F1E-4FC6-9DF8-92E2BE0090B8}" type="presParOf" srcId="{ED5DCCC5-BCA8-4491-AA37-BAF153ECA184}" destId="{D64CB5D5-837D-47FC-9E42-A26D800BC69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6F2A95-2C3A-4D5D-8372-244BAE32E3B3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pPr latinLnBrk="1"/>
          <a:endParaRPr lang="ko-KR" altLang="en-US"/>
        </a:p>
      </dgm:t>
    </dgm:pt>
    <dgm:pt modelId="{F446F5AC-887C-4FEC-AD9F-75AD67890CE2}">
      <dgm:prSet phldrT="[텍스트]" custT="1"/>
      <dgm:spPr/>
      <dgm:t>
        <a:bodyPr/>
        <a:lstStyle/>
        <a:p>
          <a:pPr latinLnBrk="1">
            <a:lnSpc>
              <a:spcPct val="90000"/>
            </a:lnSpc>
          </a:pPr>
          <a:r>
            <a:rPr lang="ko-KR" altLang="en-US" sz="1100" b="0" dirty="0" err="1" smtClean="0">
              <a:latin typeface="한컴 윤고딕 230" pitchFamily="18" charset="-127"/>
              <a:ea typeface="한컴 윤고딕 230" pitchFamily="18" charset="-127"/>
            </a:rPr>
            <a:t>멘토</a:t>
          </a:r>
          <a:r>
            <a:rPr lang="en-US" altLang="ko-KR" sz="1100" b="0" dirty="0" smtClean="0">
              <a:latin typeface="한컴 윤고딕 230" pitchFamily="18" charset="-127"/>
              <a:ea typeface="한컴 윤고딕 230" pitchFamily="18" charset="-127"/>
            </a:rPr>
            <a:t>(</a:t>
          </a:r>
          <a:r>
            <a:rPr lang="ko-KR" altLang="en-US" sz="1100" b="0" dirty="0" smtClean="0">
              <a:latin typeface="한컴 윤고딕 230" pitchFamily="18" charset="-127"/>
              <a:ea typeface="한컴 윤고딕 230" pitchFamily="18" charset="-127"/>
            </a:rPr>
            <a:t>선배</a:t>
          </a:r>
          <a:r>
            <a:rPr lang="en-US" altLang="ko-KR" sz="1100" b="0" dirty="0" smtClean="0">
              <a:latin typeface="한컴 윤고딕 230" pitchFamily="18" charset="-127"/>
              <a:ea typeface="한컴 윤고딕 230" pitchFamily="18" charset="-127"/>
            </a:rPr>
            <a:t>)</a:t>
          </a:r>
        </a:p>
        <a:p>
          <a:pPr latinLnBrk="1">
            <a:lnSpc>
              <a:spcPct val="50000"/>
            </a:lnSpc>
          </a:pPr>
          <a:r>
            <a:rPr lang="ko-KR" altLang="en-US" sz="1100" b="0" dirty="0" smtClean="0">
              <a:latin typeface="한컴 윤고딕 230" pitchFamily="18" charset="-127"/>
              <a:ea typeface="한컴 윤고딕 230" pitchFamily="18" charset="-127"/>
            </a:rPr>
            <a:t>배려</a:t>
          </a:r>
          <a:r>
            <a:rPr lang="en-US" altLang="ko-KR" sz="1100" b="0" dirty="0" smtClean="0">
              <a:latin typeface="한컴 윤고딕 230" pitchFamily="18" charset="-127"/>
              <a:ea typeface="한컴 윤고딕 230" pitchFamily="18" charset="-127"/>
            </a:rPr>
            <a:t>, </a:t>
          </a:r>
          <a:r>
            <a:rPr lang="ko-KR" altLang="en-US" sz="1100" b="0" dirty="0" smtClean="0">
              <a:latin typeface="한컴 윤고딕 230" pitchFamily="18" charset="-127"/>
              <a:ea typeface="한컴 윤고딕 230" pitchFamily="18" charset="-127"/>
            </a:rPr>
            <a:t>이해심 </a:t>
          </a:r>
          <a:r>
            <a:rPr lang="en-US" altLang="ko-KR" sz="1100" b="0" dirty="0" smtClean="0">
              <a:latin typeface="한컴 윤고딕 230" pitchFamily="18" charset="-127"/>
              <a:ea typeface="한컴 윤고딕 230" pitchFamily="18" charset="-127"/>
            </a:rPr>
            <a:t/>
          </a:r>
          <a:br>
            <a:rPr lang="en-US" altLang="ko-KR" sz="1100" b="0" dirty="0" smtClean="0">
              <a:latin typeface="한컴 윤고딕 230" pitchFamily="18" charset="-127"/>
              <a:ea typeface="한컴 윤고딕 230" pitchFamily="18" charset="-127"/>
            </a:rPr>
          </a:br>
          <a:r>
            <a:rPr lang="ko-KR" altLang="en-US" sz="1100" b="0" dirty="0" smtClean="0">
              <a:latin typeface="한컴 윤고딕 230" pitchFamily="18" charset="-127"/>
              <a:ea typeface="한컴 윤고딕 230" pitchFamily="18" charset="-127"/>
            </a:rPr>
            <a:t>증진</a:t>
          </a:r>
          <a:endParaRPr lang="en-US" altLang="ko-KR" sz="1100" b="0" dirty="0" smtClean="0">
            <a:latin typeface="한컴 윤고딕 230" pitchFamily="18" charset="-127"/>
            <a:ea typeface="한컴 윤고딕 230" pitchFamily="18" charset="-127"/>
          </a:endParaRPr>
        </a:p>
        <a:p>
          <a:pPr latinLnBrk="1">
            <a:lnSpc>
              <a:spcPct val="50000"/>
            </a:lnSpc>
          </a:pPr>
          <a:r>
            <a:rPr lang="ko-KR" altLang="en-US" sz="1100" b="0" dirty="0" smtClean="0">
              <a:latin typeface="한컴 윤고딕 230" pitchFamily="18" charset="-127"/>
              <a:ea typeface="한컴 윤고딕 230" pitchFamily="18" charset="-127"/>
            </a:rPr>
            <a:t>리더십 향상</a:t>
          </a:r>
          <a:endParaRPr lang="en-US" altLang="ko-KR" sz="1100" b="0" dirty="0" smtClean="0">
            <a:latin typeface="한컴 윤고딕 230" pitchFamily="18" charset="-127"/>
            <a:ea typeface="한컴 윤고딕 230" pitchFamily="18" charset="-127"/>
          </a:endParaRPr>
        </a:p>
        <a:p>
          <a:pPr latinLnBrk="1">
            <a:lnSpc>
              <a:spcPct val="50000"/>
            </a:lnSpc>
          </a:pPr>
          <a:r>
            <a:rPr lang="ko-KR" altLang="en-US" sz="1100" b="0" dirty="0" smtClean="0">
              <a:latin typeface="한컴 윤고딕 230" pitchFamily="18" charset="-127"/>
              <a:ea typeface="한컴 윤고딕 230" pitchFamily="18" charset="-127"/>
            </a:rPr>
            <a:t>학교에 기여</a:t>
          </a:r>
          <a:endParaRPr lang="ko-KR" altLang="en-US" sz="1100" b="0" dirty="0">
            <a:latin typeface="한컴 윤고딕 230" pitchFamily="18" charset="-127"/>
            <a:ea typeface="한컴 윤고딕 230" pitchFamily="18" charset="-127"/>
          </a:endParaRPr>
        </a:p>
      </dgm:t>
    </dgm:pt>
    <dgm:pt modelId="{7363C059-8344-4746-86CA-B3BB37D75CD9}" type="parTrans" cxnId="{333651C3-E7D0-408B-BC9E-8493395DB07D}">
      <dgm:prSet/>
      <dgm:spPr/>
      <dgm:t>
        <a:bodyPr/>
        <a:lstStyle/>
        <a:p>
          <a:pPr latinLnBrk="1"/>
          <a:endParaRPr lang="ko-KR" altLang="en-US" sz="1800" b="0">
            <a:latin typeface="한컴 윤고딕 230" pitchFamily="18" charset="-127"/>
            <a:ea typeface="한컴 윤고딕 230" pitchFamily="18" charset="-127"/>
          </a:endParaRPr>
        </a:p>
      </dgm:t>
    </dgm:pt>
    <dgm:pt modelId="{BE7C9291-9642-476B-B761-983978369928}" type="sibTrans" cxnId="{333651C3-E7D0-408B-BC9E-8493395DB07D}">
      <dgm:prSet/>
      <dgm:spPr/>
      <dgm:t>
        <a:bodyPr/>
        <a:lstStyle/>
        <a:p>
          <a:pPr latinLnBrk="1"/>
          <a:endParaRPr lang="ko-KR" altLang="en-US" sz="1800" b="0">
            <a:latin typeface="한컴 윤고딕 230" pitchFamily="18" charset="-127"/>
            <a:ea typeface="한컴 윤고딕 230" pitchFamily="18" charset="-127"/>
          </a:endParaRPr>
        </a:p>
      </dgm:t>
    </dgm:pt>
    <dgm:pt modelId="{F68CF84A-756A-472F-8C8B-39F5AB820985}">
      <dgm:prSet phldrT="[텍스트]" custT="1"/>
      <dgm:spPr/>
      <dgm:t>
        <a:bodyPr/>
        <a:lstStyle/>
        <a:p>
          <a:pPr latinLnBrk="1">
            <a:lnSpc>
              <a:spcPct val="90000"/>
            </a:lnSpc>
          </a:pPr>
          <a:r>
            <a:rPr lang="ko-KR" altLang="en-US" sz="1100" b="0" dirty="0" smtClean="0">
              <a:latin typeface="한컴 윤고딕 230" pitchFamily="18" charset="-127"/>
              <a:ea typeface="한컴 윤고딕 230" pitchFamily="18" charset="-127"/>
            </a:rPr>
            <a:t>캠퍼스문화</a:t>
          </a:r>
          <a:r>
            <a:rPr lang="en-US" altLang="ko-KR" sz="1100" b="0" dirty="0" smtClean="0">
              <a:latin typeface="한컴 윤고딕 230" pitchFamily="18" charset="-127"/>
              <a:ea typeface="한컴 윤고딕 230" pitchFamily="18" charset="-127"/>
            </a:rPr>
            <a:t/>
          </a:r>
          <a:br>
            <a:rPr lang="en-US" altLang="ko-KR" sz="1100" b="0" dirty="0" smtClean="0">
              <a:latin typeface="한컴 윤고딕 230" pitchFamily="18" charset="-127"/>
              <a:ea typeface="한컴 윤고딕 230" pitchFamily="18" charset="-127"/>
            </a:rPr>
          </a:br>
          <a:r>
            <a:rPr lang="ko-KR" altLang="en-US" sz="1100" b="0" dirty="0" smtClean="0">
              <a:latin typeface="한컴 윤고딕 230" pitchFamily="18" charset="-127"/>
              <a:ea typeface="한컴 윤고딕 230" pitchFamily="18" charset="-127"/>
            </a:rPr>
            <a:t>창출</a:t>
          </a:r>
          <a:endParaRPr lang="en-US" altLang="ko-KR" sz="1100" b="0" dirty="0" smtClean="0">
            <a:latin typeface="한컴 윤고딕 230" pitchFamily="18" charset="-127"/>
            <a:ea typeface="한컴 윤고딕 230" pitchFamily="18" charset="-127"/>
          </a:endParaRPr>
        </a:p>
        <a:p>
          <a:pPr latinLnBrk="1">
            <a:lnSpc>
              <a:spcPct val="50000"/>
            </a:lnSpc>
          </a:pPr>
          <a:r>
            <a:rPr lang="ko-KR" altLang="en-US" sz="1100" b="0" dirty="0" smtClean="0">
              <a:latin typeface="한컴 윤고딕 230" pitchFamily="18" charset="-127"/>
              <a:ea typeface="한컴 윤고딕 230" pitchFamily="18" charset="-127"/>
            </a:rPr>
            <a:t>소속감증진</a:t>
          </a:r>
          <a:endParaRPr lang="en-US" altLang="ko-KR" sz="1100" b="0" dirty="0" smtClean="0">
            <a:latin typeface="한컴 윤고딕 230" pitchFamily="18" charset="-127"/>
            <a:ea typeface="한컴 윤고딕 230" pitchFamily="18" charset="-127"/>
          </a:endParaRPr>
        </a:p>
        <a:p>
          <a:pPr latinLnBrk="1">
            <a:lnSpc>
              <a:spcPct val="50000"/>
            </a:lnSpc>
          </a:pPr>
          <a:r>
            <a:rPr lang="ko-KR" altLang="en-US" sz="1100" b="0" dirty="0" smtClean="0">
              <a:latin typeface="한컴 윤고딕 230" pitchFamily="18" charset="-127"/>
              <a:ea typeface="한컴 윤고딕 230" pitchFamily="18" charset="-127"/>
            </a:rPr>
            <a:t>지도자양성</a:t>
          </a:r>
          <a:endParaRPr lang="ko-KR" altLang="en-US" sz="1100" b="0" dirty="0">
            <a:latin typeface="한컴 윤고딕 230" pitchFamily="18" charset="-127"/>
            <a:ea typeface="한컴 윤고딕 230" pitchFamily="18" charset="-127"/>
          </a:endParaRPr>
        </a:p>
      </dgm:t>
    </dgm:pt>
    <dgm:pt modelId="{DA0E24FC-B26D-4D00-920A-92DD8605486A}" type="parTrans" cxnId="{AF9033F2-8FE2-4CFD-B6A8-A03A5E572ABD}">
      <dgm:prSet/>
      <dgm:spPr/>
      <dgm:t>
        <a:bodyPr/>
        <a:lstStyle/>
        <a:p>
          <a:pPr latinLnBrk="1"/>
          <a:endParaRPr lang="ko-KR" altLang="en-US" sz="1800" b="0">
            <a:latin typeface="한컴 윤고딕 230" pitchFamily="18" charset="-127"/>
            <a:ea typeface="한컴 윤고딕 230" pitchFamily="18" charset="-127"/>
          </a:endParaRPr>
        </a:p>
      </dgm:t>
    </dgm:pt>
    <dgm:pt modelId="{4E737C4E-5C29-46D7-8618-B39DE9E501AA}" type="sibTrans" cxnId="{AF9033F2-8FE2-4CFD-B6A8-A03A5E572ABD}">
      <dgm:prSet/>
      <dgm:spPr/>
      <dgm:t>
        <a:bodyPr/>
        <a:lstStyle/>
        <a:p>
          <a:pPr latinLnBrk="1"/>
          <a:endParaRPr lang="ko-KR" altLang="en-US" sz="1800" b="0">
            <a:latin typeface="한컴 윤고딕 230" pitchFamily="18" charset="-127"/>
            <a:ea typeface="한컴 윤고딕 230" pitchFamily="18" charset="-127"/>
          </a:endParaRPr>
        </a:p>
      </dgm:t>
    </dgm:pt>
    <dgm:pt modelId="{4B0274F3-CF80-4EC3-8410-DCC6C19C92DF}">
      <dgm:prSet phldrT="[텍스트]" custT="1"/>
      <dgm:spPr/>
      <dgm:t>
        <a:bodyPr/>
        <a:lstStyle/>
        <a:p>
          <a:pPr latinLnBrk="1">
            <a:lnSpc>
              <a:spcPct val="90000"/>
            </a:lnSpc>
          </a:pPr>
          <a:r>
            <a:rPr lang="ko-KR" altLang="en-US" sz="1100" b="0" dirty="0" err="1" smtClean="0">
              <a:latin typeface="한컴 윤고딕 230" pitchFamily="18" charset="-127"/>
              <a:ea typeface="한컴 윤고딕 230" pitchFamily="18" charset="-127"/>
            </a:rPr>
            <a:t>멘티</a:t>
          </a:r>
          <a:r>
            <a:rPr lang="en-US" altLang="ko-KR" sz="1100" b="0" dirty="0" smtClean="0">
              <a:latin typeface="한컴 윤고딕 230" pitchFamily="18" charset="-127"/>
              <a:ea typeface="한컴 윤고딕 230" pitchFamily="18" charset="-127"/>
            </a:rPr>
            <a:t>(</a:t>
          </a:r>
          <a:r>
            <a:rPr lang="ko-KR" altLang="en-US" sz="1100" b="0" dirty="0" smtClean="0">
              <a:latin typeface="한컴 윤고딕 230" pitchFamily="18" charset="-127"/>
              <a:ea typeface="한컴 윤고딕 230" pitchFamily="18" charset="-127"/>
            </a:rPr>
            <a:t>신입생</a:t>
          </a:r>
          <a:r>
            <a:rPr lang="en-US" altLang="ko-KR" sz="1100" b="0" dirty="0" smtClean="0">
              <a:latin typeface="한컴 윤고딕 230" pitchFamily="18" charset="-127"/>
              <a:ea typeface="한컴 윤고딕 230" pitchFamily="18" charset="-127"/>
            </a:rPr>
            <a:t>)</a:t>
          </a:r>
        </a:p>
        <a:p>
          <a:pPr latinLnBrk="1">
            <a:lnSpc>
              <a:spcPct val="50000"/>
            </a:lnSpc>
          </a:pPr>
          <a:r>
            <a:rPr lang="ko-KR" altLang="en-US" sz="1100" b="0" dirty="0" smtClean="0">
              <a:latin typeface="한컴 윤고딕 230" pitchFamily="18" charset="-127"/>
              <a:ea typeface="한컴 윤고딕 230" pitchFamily="18" charset="-127"/>
            </a:rPr>
            <a:t>대학생활적응</a:t>
          </a:r>
          <a:endParaRPr lang="en-US" altLang="ko-KR" sz="1100" b="0" dirty="0" smtClean="0">
            <a:latin typeface="한컴 윤고딕 230" pitchFamily="18" charset="-127"/>
            <a:ea typeface="한컴 윤고딕 230" pitchFamily="18" charset="-127"/>
          </a:endParaRPr>
        </a:p>
        <a:p>
          <a:pPr latinLnBrk="1">
            <a:lnSpc>
              <a:spcPct val="50000"/>
            </a:lnSpc>
          </a:pPr>
          <a:r>
            <a:rPr lang="ko-KR" altLang="en-US" sz="1100" b="0" dirty="0" smtClean="0">
              <a:latin typeface="한컴 윤고딕 230" pitchFamily="18" charset="-127"/>
              <a:ea typeface="한컴 윤고딕 230" pitchFamily="18" charset="-127"/>
            </a:rPr>
            <a:t>대인관계확대</a:t>
          </a:r>
          <a:endParaRPr lang="en-US" altLang="ko-KR" sz="1100" b="0" dirty="0" smtClean="0">
            <a:latin typeface="한컴 윤고딕 230" pitchFamily="18" charset="-127"/>
            <a:ea typeface="한컴 윤고딕 230" pitchFamily="18" charset="-127"/>
          </a:endParaRPr>
        </a:p>
        <a:p>
          <a:pPr latinLnBrk="1">
            <a:lnSpc>
              <a:spcPct val="50000"/>
            </a:lnSpc>
          </a:pPr>
          <a:r>
            <a:rPr lang="ko-KR" altLang="en-US" sz="1100" b="0" dirty="0" smtClean="0">
              <a:latin typeface="한컴 윤고딕 230" pitchFamily="18" charset="-127"/>
              <a:ea typeface="한컴 윤고딕 230" pitchFamily="18" charset="-127"/>
            </a:rPr>
            <a:t>정서적지지</a:t>
          </a:r>
          <a:endParaRPr lang="en-US" altLang="ko-KR" sz="1100" b="0" dirty="0" smtClean="0">
            <a:latin typeface="한컴 윤고딕 230" pitchFamily="18" charset="-127"/>
            <a:ea typeface="한컴 윤고딕 230" pitchFamily="18" charset="-127"/>
          </a:endParaRPr>
        </a:p>
      </dgm:t>
    </dgm:pt>
    <dgm:pt modelId="{AFE6BDC5-A169-426C-A94D-268C04AAFA2C}" type="parTrans" cxnId="{AD1F4253-001E-465D-8E85-D0ED17E8288A}">
      <dgm:prSet/>
      <dgm:spPr/>
      <dgm:t>
        <a:bodyPr/>
        <a:lstStyle/>
        <a:p>
          <a:pPr latinLnBrk="1"/>
          <a:endParaRPr lang="ko-KR" altLang="en-US" sz="1800" b="0">
            <a:latin typeface="한컴 윤고딕 230" pitchFamily="18" charset="-127"/>
            <a:ea typeface="한컴 윤고딕 230" pitchFamily="18" charset="-127"/>
          </a:endParaRPr>
        </a:p>
      </dgm:t>
    </dgm:pt>
    <dgm:pt modelId="{7143E7FC-DBCD-4125-A613-DD7902688047}" type="sibTrans" cxnId="{AD1F4253-001E-465D-8E85-D0ED17E8288A}">
      <dgm:prSet/>
      <dgm:spPr/>
      <dgm:t>
        <a:bodyPr/>
        <a:lstStyle/>
        <a:p>
          <a:pPr latinLnBrk="1"/>
          <a:endParaRPr lang="ko-KR" altLang="en-US" sz="1800" b="0">
            <a:latin typeface="한컴 윤고딕 230" pitchFamily="18" charset="-127"/>
            <a:ea typeface="한컴 윤고딕 230" pitchFamily="18" charset="-127"/>
          </a:endParaRPr>
        </a:p>
      </dgm:t>
    </dgm:pt>
    <dgm:pt modelId="{6D4883F1-E35B-4F67-8E57-6029E0BE71B9}" type="pres">
      <dgm:prSet presAssocID="{0C6F2A95-2C3A-4D5D-8372-244BAE32E3B3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6860DA9-ADA3-4171-910F-391E7463789F}" type="pres">
      <dgm:prSet presAssocID="{0C6F2A95-2C3A-4D5D-8372-244BAE32E3B3}" presName="ellipse1" presStyleLbl="vennNode1" presStyleIdx="0" presStyleCnt="3" custLinFactNeighborX="6818" custLinFactNeighborY="-50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BCF36B2-F7F5-4A56-BBD1-9FC87F7F982F}" type="pres">
      <dgm:prSet presAssocID="{0C6F2A95-2C3A-4D5D-8372-244BAE32E3B3}" presName="ellipse2" presStyleLbl="vennNode1" presStyleIdx="1" presStyleCnt="3" custLinFactNeighborY="-12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C323436-8317-4A13-9DFC-5861AA9504A7}" type="pres">
      <dgm:prSet presAssocID="{0C6F2A95-2C3A-4D5D-8372-244BAE32E3B3}" presName="ellipse3" presStyleLbl="vennNode1" presStyleIdx="2" presStyleCnt="3" custLinFactNeighborX="-11663" custLinFactNeighborY="-546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AD1F4253-001E-465D-8E85-D0ED17E8288A}" srcId="{0C6F2A95-2C3A-4D5D-8372-244BAE32E3B3}" destId="{4B0274F3-CF80-4EC3-8410-DCC6C19C92DF}" srcOrd="2" destOrd="0" parTransId="{AFE6BDC5-A169-426C-A94D-268C04AAFA2C}" sibTransId="{7143E7FC-DBCD-4125-A613-DD7902688047}"/>
    <dgm:cxn modelId="{F33036B0-7695-41E5-AC2F-9F160531223E}" type="presOf" srcId="{0C6F2A95-2C3A-4D5D-8372-244BAE32E3B3}" destId="{6D4883F1-E35B-4F67-8E57-6029E0BE71B9}" srcOrd="0" destOrd="0" presId="urn:microsoft.com/office/officeart/2005/8/layout/rings+Icon"/>
    <dgm:cxn modelId="{2B2DF8A7-B6C8-4500-8A91-721C37A3DDCE}" type="presOf" srcId="{4B0274F3-CF80-4EC3-8410-DCC6C19C92DF}" destId="{0C323436-8317-4A13-9DFC-5861AA9504A7}" srcOrd="0" destOrd="0" presId="urn:microsoft.com/office/officeart/2005/8/layout/rings+Icon"/>
    <dgm:cxn modelId="{333651C3-E7D0-408B-BC9E-8493395DB07D}" srcId="{0C6F2A95-2C3A-4D5D-8372-244BAE32E3B3}" destId="{F446F5AC-887C-4FEC-AD9F-75AD67890CE2}" srcOrd="0" destOrd="0" parTransId="{7363C059-8344-4746-86CA-B3BB37D75CD9}" sibTransId="{BE7C9291-9642-476B-B761-983978369928}"/>
    <dgm:cxn modelId="{3773C589-2CDA-4268-B035-F6CB8782EF62}" type="presOf" srcId="{F68CF84A-756A-472F-8C8B-39F5AB820985}" destId="{DBCF36B2-F7F5-4A56-BBD1-9FC87F7F982F}" srcOrd="0" destOrd="0" presId="urn:microsoft.com/office/officeart/2005/8/layout/rings+Icon"/>
    <dgm:cxn modelId="{17E870DB-35C3-40D6-B6F7-364F72E9E5FC}" type="presOf" srcId="{F446F5AC-887C-4FEC-AD9F-75AD67890CE2}" destId="{76860DA9-ADA3-4171-910F-391E7463789F}" srcOrd="0" destOrd="0" presId="urn:microsoft.com/office/officeart/2005/8/layout/rings+Icon"/>
    <dgm:cxn modelId="{AF9033F2-8FE2-4CFD-B6A8-A03A5E572ABD}" srcId="{0C6F2A95-2C3A-4D5D-8372-244BAE32E3B3}" destId="{F68CF84A-756A-472F-8C8B-39F5AB820985}" srcOrd="1" destOrd="0" parTransId="{DA0E24FC-B26D-4D00-920A-92DD8605486A}" sibTransId="{4E737C4E-5C29-46D7-8618-B39DE9E501AA}"/>
    <dgm:cxn modelId="{CB592B44-DBB2-42B3-B31D-42F2D1F960DF}" type="presParOf" srcId="{6D4883F1-E35B-4F67-8E57-6029E0BE71B9}" destId="{76860DA9-ADA3-4171-910F-391E7463789F}" srcOrd="0" destOrd="0" presId="urn:microsoft.com/office/officeart/2005/8/layout/rings+Icon"/>
    <dgm:cxn modelId="{4FA3D36B-7767-4C6F-81E6-ABE1516A09B4}" type="presParOf" srcId="{6D4883F1-E35B-4F67-8E57-6029E0BE71B9}" destId="{DBCF36B2-F7F5-4A56-BBD1-9FC87F7F982F}" srcOrd="1" destOrd="0" presId="urn:microsoft.com/office/officeart/2005/8/layout/rings+Icon"/>
    <dgm:cxn modelId="{C446402C-7A5C-4ECA-99D4-E555265ED254}" type="presParOf" srcId="{6D4883F1-E35B-4F67-8E57-6029E0BE71B9}" destId="{0C323436-8317-4A13-9DFC-5861AA9504A7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942F6-847D-4AE7-9CA0-5319E5F60B4F}">
      <dsp:nvSpPr>
        <dsp:cNvPr id="0" name=""/>
        <dsp:cNvSpPr/>
      </dsp:nvSpPr>
      <dsp:spPr>
        <a:xfrm>
          <a:off x="0" y="276512"/>
          <a:ext cx="4447652" cy="6457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>
              <a:latin typeface="한컴 윤고딕 230" pitchFamily="18" charset="-127"/>
              <a:ea typeface="한컴 윤고딕 230" pitchFamily="18" charset="-127"/>
            </a:rPr>
            <a:t>대학생활문화원 소개</a:t>
          </a:r>
          <a:endParaRPr lang="ko-KR" altLang="en-US" sz="2400" kern="1200" dirty="0">
            <a:latin typeface="한컴 윤고딕 230" pitchFamily="18" charset="-127"/>
            <a:ea typeface="한컴 윤고딕 230" pitchFamily="18" charset="-127"/>
          </a:endParaRPr>
        </a:p>
      </dsp:txBody>
      <dsp:txXfrm>
        <a:off x="31524" y="308036"/>
        <a:ext cx="4384604" cy="582717"/>
      </dsp:txXfrm>
    </dsp:sp>
    <dsp:sp modelId="{6EA3914A-CB7F-4A5E-9543-C3A39D9197C9}">
      <dsp:nvSpPr>
        <dsp:cNvPr id="0" name=""/>
        <dsp:cNvSpPr/>
      </dsp:nvSpPr>
      <dsp:spPr>
        <a:xfrm>
          <a:off x="0" y="922277"/>
          <a:ext cx="4447652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213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kern="1200" dirty="0" smtClean="0">
              <a:latin typeface="한컴 윤고딕 230" pitchFamily="18" charset="-127"/>
              <a:ea typeface="한컴 윤고딕 230" pitchFamily="18" charset="-127"/>
            </a:rPr>
            <a:t>조직도</a:t>
          </a:r>
          <a:endParaRPr lang="ko-KR" altLang="en-US" sz="2000" kern="1200" dirty="0">
            <a:latin typeface="한컴 윤고딕 230" pitchFamily="18" charset="-127"/>
            <a:ea typeface="한컴 윤고딕 230" pitchFamily="18" charset="-127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kern="1200" dirty="0" smtClean="0">
              <a:latin typeface="한컴 윤고딕 230" pitchFamily="18" charset="-127"/>
              <a:ea typeface="한컴 윤고딕 230" pitchFamily="18" charset="-127"/>
            </a:rPr>
            <a:t>연혁</a:t>
          </a:r>
          <a:endParaRPr lang="ko-KR" altLang="en-US" sz="2000" kern="1200" dirty="0">
            <a:latin typeface="한컴 윤고딕 230" pitchFamily="18" charset="-127"/>
            <a:ea typeface="한컴 윤고딕 230" pitchFamily="18" charset="-127"/>
          </a:endParaRPr>
        </a:p>
      </dsp:txBody>
      <dsp:txXfrm>
        <a:off x="0" y="922277"/>
        <a:ext cx="4447652" cy="1059840"/>
      </dsp:txXfrm>
    </dsp:sp>
    <dsp:sp modelId="{81203336-F3DE-4B3A-BCF4-0F68C23AC2BB}">
      <dsp:nvSpPr>
        <dsp:cNvPr id="0" name=""/>
        <dsp:cNvSpPr/>
      </dsp:nvSpPr>
      <dsp:spPr>
        <a:xfrm>
          <a:off x="0" y="1982117"/>
          <a:ext cx="4447652" cy="64576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>
              <a:latin typeface="한컴 윤고딕 230" pitchFamily="18" charset="-127"/>
              <a:ea typeface="한컴 윤고딕 230" pitchFamily="18" charset="-127"/>
            </a:rPr>
            <a:t>사업소개</a:t>
          </a:r>
          <a:endParaRPr lang="ko-KR" altLang="en-US" sz="2400" kern="1200" dirty="0">
            <a:latin typeface="한컴 윤고딕 230" pitchFamily="18" charset="-127"/>
            <a:ea typeface="한컴 윤고딕 230" pitchFamily="18" charset="-127"/>
          </a:endParaRPr>
        </a:p>
      </dsp:txBody>
      <dsp:txXfrm>
        <a:off x="31524" y="2013641"/>
        <a:ext cx="4384604" cy="582717"/>
      </dsp:txXfrm>
    </dsp:sp>
    <dsp:sp modelId="{782956A5-ADC8-4959-B856-589B9D9B9635}">
      <dsp:nvSpPr>
        <dsp:cNvPr id="0" name=""/>
        <dsp:cNvSpPr/>
      </dsp:nvSpPr>
      <dsp:spPr>
        <a:xfrm>
          <a:off x="0" y="2627882"/>
          <a:ext cx="4447652" cy="149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213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kern="1200" dirty="0" smtClean="0">
              <a:latin typeface="한컴 윤고딕 230" pitchFamily="18" charset="-127"/>
              <a:ea typeface="한컴 윤고딕 230" pitchFamily="18" charset="-127"/>
            </a:rPr>
            <a:t>상담 서비스</a:t>
          </a:r>
          <a:endParaRPr lang="ko-KR" altLang="en-US" sz="2000" kern="1200" dirty="0">
            <a:latin typeface="한컴 윤고딕 230" pitchFamily="18" charset="-127"/>
            <a:ea typeface="한컴 윤고딕 230" pitchFamily="18" charset="-127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kern="1200" dirty="0" smtClean="0">
              <a:latin typeface="한컴 윤고딕 230" pitchFamily="18" charset="-127"/>
              <a:ea typeface="한컴 윤고딕 230" pitchFamily="18" charset="-127"/>
            </a:rPr>
            <a:t>심리건강 서비스</a:t>
          </a:r>
          <a:endParaRPr lang="ko-KR" altLang="en-US" sz="2000" kern="1200" dirty="0">
            <a:latin typeface="한컴 윤고딕 230" pitchFamily="18" charset="-127"/>
            <a:ea typeface="한컴 윤고딕 230" pitchFamily="18" charset="-127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kern="1200" dirty="0" smtClean="0">
              <a:latin typeface="한컴 윤고딕 230" pitchFamily="18" charset="-127"/>
              <a:ea typeface="한컴 윤고딕 230" pitchFamily="18" charset="-127"/>
            </a:rPr>
            <a:t>학생문화지원 프로그램</a:t>
          </a:r>
          <a:endParaRPr lang="ko-KR" altLang="en-US" sz="2000" kern="1200" dirty="0">
            <a:latin typeface="한컴 윤고딕 230" pitchFamily="18" charset="-127"/>
            <a:ea typeface="한컴 윤고딕 230" pitchFamily="18" charset="-127"/>
          </a:endParaRPr>
        </a:p>
      </dsp:txBody>
      <dsp:txXfrm>
        <a:off x="0" y="2627882"/>
        <a:ext cx="4447652" cy="1490400"/>
      </dsp:txXfrm>
    </dsp:sp>
    <dsp:sp modelId="{D64CB5D5-837D-47FC-9E42-A26D800BC695}">
      <dsp:nvSpPr>
        <dsp:cNvPr id="0" name=""/>
        <dsp:cNvSpPr/>
      </dsp:nvSpPr>
      <dsp:spPr>
        <a:xfrm>
          <a:off x="0" y="4118282"/>
          <a:ext cx="4447652" cy="64576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>
              <a:latin typeface="한컴 윤고딕 230" pitchFamily="18" charset="-127"/>
              <a:ea typeface="한컴 윤고딕 230" pitchFamily="18" charset="-127"/>
            </a:rPr>
            <a:t>교내 위기 개입 절차</a:t>
          </a:r>
          <a:endParaRPr lang="ko-KR" altLang="en-US" sz="2400" kern="1200" dirty="0">
            <a:latin typeface="한컴 윤고딕 230" pitchFamily="18" charset="-127"/>
            <a:ea typeface="한컴 윤고딕 230" pitchFamily="18" charset="-127"/>
          </a:endParaRPr>
        </a:p>
      </dsp:txBody>
      <dsp:txXfrm>
        <a:off x="31524" y="4149806"/>
        <a:ext cx="4384604" cy="5827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60DA9-ADA3-4171-910F-391E7463789F}">
      <dsp:nvSpPr>
        <dsp:cNvPr id="0" name=""/>
        <dsp:cNvSpPr/>
      </dsp:nvSpPr>
      <dsp:spPr>
        <a:xfrm>
          <a:off x="87794" y="42770"/>
          <a:ext cx="1287682" cy="1287663"/>
        </a:xfrm>
        <a:prstGeom prst="ellipse">
          <a:avLst/>
        </a:prstGeom>
        <a:solidFill>
          <a:schemeClr val="accent2">
            <a:shade val="80000"/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err="1" smtClean="0">
              <a:latin typeface="한컴 윤고딕 230" pitchFamily="18" charset="-127"/>
              <a:ea typeface="한컴 윤고딕 230" pitchFamily="18" charset="-127"/>
            </a:rPr>
            <a:t>멘토</a:t>
          </a:r>
          <a:r>
            <a:rPr lang="en-US" altLang="ko-KR" sz="1100" b="0" kern="1200" dirty="0" smtClean="0">
              <a:latin typeface="한컴 윤고딕 230" pitchFamily="18" charset="-127"/>
              <a:ea typeface="한컴 윤고딕 230" pitchFamily="18" charset="-127"/>
            </a:rPr>
            <a:t>(</a:t>
          </a:r>
          <a:r>
            <a:rPr lang="ko-KR" altLang="en-US" sz="1100" b="0" kern="1200" dirty="0" smtClean="0">
              <a:latin typeface="한컴 윤고딕 230" pitchFamily="18" charset="-127"/>
              <a:ea typeface="한컴 윤고딕 230" pitchFamily="18" charset="-127"/>
            </a:rPr>
            <a:t>선배</a:t>
          </a:r>
          <a:r>
            <a:rPr lang="en-US" altLang="ko-KR" sz="1100" b="0" kern="1200" dirty="0" smtClean="0">
              <a:latin typeface="한컴 윤고딕 230" pitchFamily="18" charset="-127"/>
              <a:ea typeface="한컴 윤고딕 230" pitchFamily="18" charset="-127"/>
            </a:rPr>
            <a:t>)</a:t>
          </a:r>
        </a:p>
        <a:p>
          <a:pPr lvl="0" algn="ctr" defTabSz="488950" latinLnBrk="1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한컴 윤고딕 230" pitchFamily="18" charset="-127"/>
              <a:ea typeface="한컴 윤고딕 230" pitchFamily="18" charset="-127"/>
            </a:rPr>
            <a:t>배려</a:t>
          </a:r>
          <a:r>
            <a:rPr lang="en-US" altLang="ko-KR" sz="1100" b="0" kern="1200" dirty="0" smtClean="0">
              <a:latin typeface="한컴 윤고딕 230" pitchFamily="18" charset="-127"/>
              <a:ea typeface="한컴 윤고딕 230" pitchFamily="18" charset="-127"/>
            </a:rPr>
            <a:t>, </a:t>
          </a:r>
          <a:r>
            <a:rPr lang="ko-KR" altLang="en-US" sz="1100" b="0" kern="1200" dirty="0" smtClean="0">
              <a:latin typeface="한컴 윤고딕 230" pitchFamily="18" charset="-127"/>
              <a:ea typeface="한컴 윤고딕 230" pitchFamily="18" charset="-127"/>
            </a:rPr>
            <a:t>이해심 </a:t>
          </a:r>
          <a:r>
            <a:rPr lang="en-US" altLang="ko-KR" sz="1100" b="0" kern="1200" dirty="0" smtClean="0">
              <a:latin typeface="한컴 윤고딕 230" pitchFamily="18" charset="-127"/>
              <a:ea typeface="한컴 윤고딕 230" pitchFamily="18" charset="-127"/>
            </a:rPr>
            <a:t/>
          </a:r>
          <a:br>
            <a:rPr lang="en-US" altLang="ko-KR" sz="1100" b="0" kern="1200" dirty="0" smtClean="0">
              <a:latin typeface="한컴 윤고딕 230" pitchFamily="18" charset="-127"/>
              <a:ea typeface="한컴 윤고딕 230" pitchFamily="18" charset="-127"/>
            </a:rPr>
          </a:br>
          <a:r>
            <a:rPr lang="ko-KR" altLang="en-US" sz="1100" b="0" kern="1200" dirty="0" smtClean="0">
              <a:latin typeface="한컴 윤고딕 230" pitchFamily="18" charset="-127"/>
              <a:ea typeface="한컴 윤고딕 230" pitchFamily="18" charset="-127"/>
            </a:rPr>
            <a:t>증진</a:t>
          </a:r>
          <a:endParaRPr lang="en-US" altLang="ko-KR" sz="1100" b="0" kern="1200" dirty="0" smtClean="0">
            <a:latin typeface="한컴 윤고딕 230" pitchFamily="18" charset="-127"/>
            <a:ea typeface="한컴 윤고딕 230" pitchFamily="18" charset="-127"/>
          </a:endParaRPr>
        </a:p>
        <a:p>
          <a:pPr lvl="0" algn="ctr" defTabSz="488950" latinLnBrk="1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한컴 윤고딕 230" pitchFamily="18" charset="-127"/>
              <a:ea typeface="한컴 윤고딕 230" pitchFamily="18" charset="-127"/>
            </a:rPr>
            <a:t>리더십 향상</a:t>
          </a:r>
          <a:endParaRPr lang="en-US" altLang="ko-KR" sz="1100" b="0" kern="1200" dirty="0" smtClean="0">
            <a:latin typeface="한컴 윤고딕 230" pitchFamily="18" charset="-127"/>
            <a:ea typeface="한컴 윤고딕 230" pitchFamily="18" charset="-127"/>
          </a:endParaRPr>
        </a:p>
        <a:p>
          <a:pPr lvl="0" algn="ctr" defTabSz="488950" latinLnBrk="1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한컴 윤고딕 230" pitchFamily="18" charset="-127"/>
              <a:ea typeface="한컴 윤고딕 230" pitchFamily="18" charset="-127"/>
            </a:rPr>
            <a:t>학교에 기여</a:t>
          </a:r>
          <a:endParaRPr lang="ko-KR" altLang="en-US" sz="1100" b="0" kern="1200" dirty="0">
            <a:latin typeface="한컴 윤고딕 230" pitchFamily="18" charset="-127"/>
            <a:ea typeface="한컴 윤고딕 230" pitchFamily="18" charset="-127"/>
          </a:endParaRPr>
        </a:p>
      </dsp:txBody>
      <dsp:txXfrm>
        <a:off x="276371" y="231344"/>
        <a:ext cx="910528" cy="910515"/>
      </dsp:txXfrm>
    </dsp:sp>
    <dsp:sp modelId="{DBCF36B2-F7F5-4A56-BBD1-9FC87F7F982F}">
      <dsp:nvSpPr>
        <dsp:cNvPr id="0" name=""/>
        <dsp:cNvSpPr/>
      </dsp:nvSpPr>
      <dsp:spPr>
        <a:xfrm>
          <a:off x="662781" y="965013"/>
          <a:ext cx="1287682" cy="1287663"/>
        </a:xfrm>
        <a:prstGeom prst="ellipse">
          <a:avLst/>
        </a:prstGeom>
        <a:solidFill>
          <a:schemeClr val="accent2">
            <a:shade val="80000"/>
            <a:alpha val="50000"/>
            <a:hueOff val="253846"/>
            <a:satOff val="-2953"/>
            <a:lumOff val="238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한컴 윤고딕 230" pitchFamily="18" charset="-127"/>
              <a:ea typeface="한컴 윤고딕 230" pitchFamily="18" charset="-127"/>
            </a:rPr>
            <a:t>캠퍼스문화</a:t>
          </a:r>
          <a:r>
            <a:rPr lang="en-US" altLang="ko-KR" sz="1100" b="0" kern="1200" dirty="0" smtClean="0">
              <a:latin typeface="한컴 윤고딕 230" pitchFamily="18" charset="-127"/>
              <a:ea typeface="한컴 윤고딕 230" pitchFamily="18" charset="-127"/>
            </a:rPr>
            <a:t/>
          </a:r>
          <a:br>
            <a:rPr lang="en-US" altLang="ko-KR" sz="1100" b="0" kern="1200" dirty="0" smtClean="0">
              <a:latin typeface="한컴 윤고딕 230" pitchFamily="18" charset="-127"/>
              <a:ea typeface="한컴 윤고딕 230" pitchFamily="18" charset="-127"/>
            </a:rPr>
          </a:br>
          <a:r>
            <a:rPr lang="ko-KR" altLang="en-US" sz="1100" b="0" kern="1200" dirty="0" smtClean="0">
              <a:latin typeface="한컴 윤고딕 230" pitchFamily="18" charset="-127"/>
              <a:ea typeface="한컴 윤고딕 230" pitchFamily="18" charset="-127"/>
            </a:rPr>
            <a:t>창출</a:t>
          </a:r>
          <a:endParaRPr lang="en-US" altLang="ko-KR" sz="1100" b="0" kern="1200" dirty="0" smtClean="0">
            <a:latin typeface="한컴 윤고딕 230" pitchFamily="18" charset="-127"/>
            <a:ea typeface="한컴 윤고딕 230" pitchFamily="18" charset="-127"/>
          </a:endParaRPr>
        </a:p>
        <a:p>
          <a:pPr lvl="0" algn="ctr" defTabSz="488950" latinLnBrk="1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한컴 윤고딕 230" pitchFamily="18" charset="-127"/>
              <a:ea typeface="한컴 윤고딕 230" pitchFamily="18" charset="-127"/>
            </a:rPr>
            <a:t>소속감증진</a:t>
          </a:r>
          <a:endParaRPr lang="en-US" altLang="ko-KR" sz="1100" b="0" kern="1200" dirty="0" smtClean="0">
            <a:latin typeface="한컴 윤고딕 230" pitchFamily="18" charset="-127"/>
            <a:ea typeface="한컴 윤고딕 230" pitchFamily="18" charset="-127"/>
          </a:endParaRPr>
        </a:p>
        <a:p>
          <a:pPr lvl="0" algn="ctr" defTabSz="488950" latinLnBrk="1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한컴 윤고딕 230" pitchFamily="18" charset="-127"/>
              <a:ea typeface="한컴 윤고딕 230" pitchFamily="18" charset="-127"/>
            </a:rPr>
            <a:t>지도자양성</a:t>
          </a:r>
          <a:endParaRPr lang="ko-KR" altLang="en-US" sz="1100" b="0" kern="1200" dirty="0">
            <a:latin typeface="한컴 윤고딕 230" pitchFamily="18" charset="-127"/>
            <a:ea typeface="한컴 윤고딕 230" pitchFamily="18" charset="-127"/>
          </a:endParaRPr>
        </a:p>
      </dsp:txBody>
      <dsp:txXfrm>
        <a:off x="851358" y="1153587"/>
        <a:ext cx="910528" cy="910515"/>
      </dsp:txXfrm>
    </dsp:sp>
    <dsp:sp modelId="{0C323436-8317-4A13-9DFC-5861AA9504A7}">
      <dsp:nvSpPr>
        <dsp:cNvPr id="0" name=""/>
        <dsp:cNvSpPr/>
      </dsp:nvSpPr>
      <dsp:spPr>
        <a:xfrm>
          <a:off x="1174596" y="37400"/>
          <a:ext cx="1287682" cy="1287663"/>
        </a:xfrm>
        <a:prstGeom prst="ellipse">
          <a:avLst/>
        </a:prstGeom>
        <a:solidFill>
          <a:schemeClr val="accent2">
            <a:shade val="80000"/>
            <a:alpha val="50000"/>
            <a:hueOff val="253846"/>
            <a:satOff val="-2953"/>
            <a:lumOff val="238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err="1" smtClean="0">
              <a:latin typeface="한컴 윤고딕 230" pitchFamily="18" charset="-127"/>
              <a:ea typeface="한컴 윤고딕 230" pitchFamily="18" charset="-127"/>
            </a:rPr>
            <a:t>멘티</a:t>
          </a:r>
          <a:r>
            <a:rPr lang="en-US" altLang="ko-KR" sz="1100" b="0" kern="1200" dirty="0" smtClean="0">
              <a:latin typeface="한컴 윤고딕 230" pitchFamily="18" charset="-127"/>
              <a:ea typeface="한컴 윤고딕 230" pitchFamily="18" charset="-127"/>
            </a:rPr>
            <a:t>(</a:t>
          </a:r>
          <a:r>
            <a:rPr lang="ko-KR" altLang="en-US" sz="1100" b="0" kern="1200" dirty="0" smtClean="0">
              <a:latin typeface="한컴 윤고딕 230" pitchFamily="18" charset="-127"/>
              <a:ea typeface="한컴 윤고딕 230" pitchFamily="18" charset="-127"/>
            </a:rPr>
            <a:t>신입생</a:t>
          </a:r>
          <a:r>
            <a:rPr lang="en-US" altLang="ko-KR" sz="1100" b="0" kern="1200" dirty="0" smtClean="0">
              <a:latin typeface="한컴 윤고딕 230" pitchFamily="18" charset="-127"/>
              <a:ea typeface="한컴 윤고딕 230" pitchFamily="18" charset="-127"/>
            </a:rPr>
            <a:t>)</a:t>
          </a:r>
        </a:p>
        <a:p>
          <a:pPr lvl="0" algn="ctr" defTabSz="488950" latinLnBrk="1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한컴 윤고딕 230" pitchFamily="18" charset="-127"/>
              <a:ea typeface="한컴 윤고딕 230" pitchFamily="18" charset="-127"/>
            </a:rPr>
            <a:t>대학생활적응</a:t>
          </a:r>
          <a:endParaRPr lang="en-US" altLang="ko-KR" sz="1100" b="0" kern="1200" dirty="0" smtClean="0">
            <a:latin typeface="한컴 윤고딕 230" pitchFamily="18" charset="-127"/>
            <a:ea typeface="한컴 윤고딕 230" pitchFamily="18" charset="-127"/>
          </a:endParaRPr>
        </a:p>
        <a:p>
          <a:pPr lvl="0" algn="ctr" defTabSz="488950" latinLnBrk="1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한컴 윤고딕 230" pitchFamily="18" charset="-127"/>
              <a:ea typeface="한컴 윤고딕 230" pitchFamily="18" charset="-127"/>
            </a:rPr>
            <a:t>대인관계확대</a:t>
          </a:r>
          <a:endParaRPr lang="en-US" altLang="ko-KR" sz="1100" b="0" kern="1200" dirty="0" smtClean="0">
            <a:latin typeface="한컴 윤고딕 230" pitchFamily="18" charset="-127"/>
            <a:ea typeface="한컴 윤고딕 230" pitchFamily="18" charset="-127"/>
          </a:endParaRPr>
        </a:p>
        <a:p>
          <a:pPr lvl="0" algn="ctr" defTabSz="488950" latinLnBrk="1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한컴 윤고딕 230" pitchFamily="18" charset="-127"/>
              <a:ea typeface="한컴 윤고딕 230" pitchFamily="18" charset="-127"/>
            </a:rPr>
            <a:t>정서적지지</a:t>
          </a:r>
          <a:endParaRPr lang="en-US" altLang="ko-KR" sz="1100" b="0" kern="1200" dirty="0" smtClean="0">
            <a:latin typeface="한컴 윤고딕 230" pitchFamily="18" charset="-127"/>
            <a:ea typeface="한컴 윤고딕 230" pitchFamily="18" charset="-127"/>
          </a:endParaRPr>
        </a:p>
      </dsp:txBody>
      <dsp:txXfrm>
        <a:off x="1363173" y="225974"/>
        <a:ext cx="910528" cy="9105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상호 연결된 원형도"/>
  <dgm:desc val="겹치거나 상호 연결된 내용 또는 개념을 표시합니다.수준 1 텍스트의 처음 일곱 줄은 원형에 해당합니다.사용하지 않는 텍스트는 표시되지 않지만 레이아웃을 전환할 경우 사용 가능합니다.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411"/>
          </a:xfrm>
          <a:prstGeom prst="rect">
            <a:avLst/>
          </a:prstGeom>
        </p:spPr>
        <p:txBody>
          <a:bodyPr vert="horz" lIns="90836" tIns="45418" rIns="90836" bIns="45418" rtlCol="0"/>
          <a:lstStyle>
            <a:lvl1pPr algn="l" latinLnBrk="1">
              <a:defRPr lang="ko-KR" sz="1200"/>
            </a:lvl1pPr>
          </a:lstStyle>
          <a:p>
            <a:endParaRPr lang="ko-KR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411"/>
          </a:xfrm>
          <a:prstGeom prst="rect">
            <a:avLst/>
          </a:prstGeom>
        </p:spPr>
        <p:txBody>
          <a:bodyPr vert="horz" lIns="90836" tIns="45418" rIns="90836" bIns="45418" rtlCol="0"/>
          <a:lstStyle>
            <a:lvl1pPr algn="r" latinLnBrk="1">
              <a:defRPr lang="ko-KR" sz="1200"/>
            </a:lvl1pPr>
          </a:lstStyle>
          <a:p>
            <a:fld id="{AC8CEC3D-96F7-401F-9673-3EE7F75C9C5B}" type="datetimeFigureOut">
              <a:rPr lang="en-US" altLang="ko-KR"/>
              <a:t>4/6/2015</a:t>
            </a:fld>
            <a:endParaRPr 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945659" cy="496411"/>
          </a:xfrm>
          <a:prstGeom prst="rect">
            <a:avLst/>
          </a:prstGeom>
        </p:spPr>
        <p:txBody>
          <a:bodyPr vert="horz" lIns="90836" tIns="45418" rIns="90836" bIns="45418" rtlCol="0" anchor="b"/>
          <a:lstStyle>
            <a:lvl1pPr algn="l" latinLnBrk="1">
              <a:defRPr lang="ko-KR" sz="1200"/>
            </a:lvl1pPr>
          </a:lstStyle>
          <a:p>
            <a:endParaRPr 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30092"/>
            <a:ext cx="2945659" cy="496411"/>
          </a:xfrm>
          <a:prstGeom prst="rect">
            <a:avLst/>
          </a:prstGeom>
        </p:spPr>
        <p:txBody>
          <a:bodyPr vert="horz" lIns="90836" tIns="45418" rIns="90836" bIns="45418" rtlCol="0" anchor="b"/>
          <a:lstStyle>
            <a:lvl1pPr algn="r" latinLnBrk="1">
              <a:defRPr lang="ko-KR" sz="1200"/>
            </a:lvl1pPr>
          </a:lstStyle>
          <a:p>
            <a:fld id="{A98ED8CD-4E4C-49AC-BDC6-2963BA49E54F}" type="slidenum">
              <a:rPr lang="ko-KR"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343417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411"/>
          </a:xfrm>
          <a:prstGeom prst="rect">
            <a:avLst/>
          </a:prstGeom>
        </p:spPr>
        <p:txBody>
          <a:bodyPr vert="horz" lIns="90836" tIns="45418" rIns="90836" bIns="45418" rtlCol="0"/>
          <a:lstStyle>
            <a:lvl1pPr algn="l" latinLnBrk="1">
              <a:defRPr lang="ko-KR" sz="1200"/>
            </a:lvl1pPr>
          </a:lstStyle>
          <a:p>
            <a:endParaRPr lang="ko-KR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411"/>
          </a:xfrm>
          <a:prstGeom prst="rect">
            <a:avLst/>
          </a:prstGeom>
        </p:spPr>
        <p:txBody>
          <a:bodyPr vert="horz" lIns="90836" tIns="45418" rIns="90836" bIns="45418" rtlCol="0"/>
          <a:lstStyle>
            <a:lvl1pPr algn="r" latinLnBrk="1">
              <a:defRPr lang="ko-KR" sz="1200"/>
            </a:lvl1pPr>
          </a:lstStyle>
          <a:p>
            <a:fld id="{F032BCF4-D26D-4DAF-9F57-FE1E61FE7935}" type="datetimeFigureOut">
              <a:t>2015-04-06</a:t>
            </a:fld>
            <a:endParaRPr lang="ko-KR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742950"/>
            <a:ext cx="538162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36" tIns="45418" rIns="90836" bIns="45418" rtlCol="0" anchor="ctr"/>
          <a:lstStyle/>
          <a:p>
            <a:endParaRPr lang="ko-KR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0836" tIns="45418" rIns="90836" bIns="45418" rtlCol="0"/>
          <a:lstStyle/>
          <a:p>
            <a:pPr lvl="0" latinLnBrk="1"/>
            <a:r>
              <a:rPr lang="ko-KR"/>
              <a:t>마스터 텍스트 스타일 편집</a:t>
            </a:r>
          </a:p>
          <a:p>
            <a:pPr lvl="1" latinLnBrk="1"/>
            <a:r>
              <a:rPr lang="ko-KR"/>
              <a:t>둘째 수준</a:t>
            </a:r>
          </a:p>
          <a:p>
            <a:pPr lvl="2" latinLnBrk="1"/>
            <a:r>
              <a:rPr lang="ko-KR"/>
              <a:t>셋째 수준</a:t>
            </a:r>
          </a:p>
          <a:p>
            <a:pPr lvl="3" latinLnBrk="1"/>
            <a:r>
              <a:rPr lang="ko-KR"/>
              <a:t>넷째 수준</a:t>
            </a:r>
          </a:p>
          <a:p>
            <a:pPr lvl="4" latinLnBrk="1"/>
            <a:r>
              <a:rPr lang="ko-KR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6411"/>
          </a:xfrm>
          <a:prstGeom prst="rect">
            <a:avLst/>
          </a:prstGeom>
        </p:spPr>
        <p:txBody>
          <a:bodyPr vert="horz" lIns="90836" tIns="45418" rIns="90836" bIns="45418" rtlCol="0" anchor="b"/>
          <a:lstStyle>
            <a:lvl1pPr algn="l" latinLnBrk="1">
              <a:defRPr lang="ko-KR" sz="1200"/>
            </a:lvl1pPr>
          </a:lstStyle>
          <a:p>
            <a:endParaRPr 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6411"/>
          </a:xfrm>
          <a:prstGeom prst="rect">
            <a:avLst/>
          </a:prstGeom>
        </p:spPr>
        <p:txBody>
          <a:bodyPr vert="horz" lIns="90836" tIns="45418" rIns="90836" bIns="45418" rtlCol="0" anchor="b"/>
          <a:lstStyle>
            <a:lvl1pPr algn="r" latinLnBrk="1">
              <a:defRPr lang="ko-KR" sz="1200"/>
            </a:lvl1pPr>
          </a:lstStyle>
          <a:p>
            <a:fld id="{5FB91549-43BF-425A-AF25-75262019208C}" type="slidenum"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423928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lang="ko-KR"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lang="ko-KR"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lang="ko-KR"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lang="ko-KR"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lang="ko-KR"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2950"/>
            <a:ext cx="538162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91549-43BF-425A-AF25-75262019208C}" type="slidenum">
              <a:rPr lang="en-US" altLang="ko-KR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327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0852" y="1"/>
            <a:ext cx="5945148" cy="685800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94139" y="685802"/>
            <a:ext cx="3220289" cy="4724399"/>
          </a:xfrm>
        </p:spPr>
        <p:txBody>
          <a:bodyPr>
            <a:normAutofit/>
          </a:bodyPr>
          <a:lstStyle>
            <a:lvl1pPr latinLnBrk="1">
              <a:defRPr lang="ko-KR" sz="4800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부제 2"/>
          <p:cNvSpPr>
            <a:spLocks noGrp="1"/>
          </p:cNvSpPr>
          <p:nvPr>
            <p:ph type="subTitle" idx="1"/>
          </p:nvPr>
        </p:nvSpPr>
        <p:spPr>
          <a:xfrm>
            <a:off x="494139" y="5410200"/>
            <a:ext cx="3220289" cy="762000"/>
          </a:xfrm>
        </p:spPr>
        <p:txBody>
          <a:bodyPr>
            <a:normAutofit/>
          </a:bodyPr>
          <a:lstStyle>
            <a:lvl1pPr marL="0" indent="0" algn="l" latinLnBrk="1">
              <a:spcBef>
                <a:spcPts val="0"/>
              </a:spcBef>
              <a:buNone/>
              <a:defRPr lang="ko-KR" sz="2400">
                <a:solidFill>
                  <a:schemeClr val="tx1"/>
                </a:solidFill>
              </a:defRPr>
            </a:lvl1pPr>
            <a:lvl2pPr marL="4572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/>
            <a:fld id="{81C93FC7-9D1A-468B-98DB-D1E8D74418D9}" type="datetimeFigureOut">
              <a:pPr latinLnBrk="1"/>
              <a:t>2015-04-06</a:t>
            </a:fld>
            <a:endParaRPr lang="ko-KR"/>
          </a:p>
        </p:txBody>
      </p:sp>
      <p:sp>
        <p:nvSpPr>
          <p:cNvPr id="9" name="바닥글 개체 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pPr latinLnBrk="1"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2734839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1">
              <a:defRPr lang="ko-KR"/>
            </a:lvl5pPr>
            <a:lvl6pPr latinLnBrk="1">
              <a:defRPr lang="ko-KR"/>
            </a:lvl6pPr>
            <a:lvl7pPr latinLnBrk="1">
              <a:defRPr lang="ko-KR"/>
            </a:lvl7pPr>
            <a:lvl8pPr latinLnBrk="1">
              <a:defRPr lang="ko-KR" baseline="0"/>
            </a:lvl8pPr>
            <a:lvl9pPr latinLnBrk="1">
              <a:defRPr lang="ko-KR" baseline="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t>2015-04-06</a:t>
            </a:fld>
            <a:endParaRPr 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21762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359075" y="685800"/>
            <a:ext cx="1052787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4139" y="685800"/>
            <a:ext cx="7699836" cy="5486400"/>
          </a:xfrm>
        </p:spPr>
        <p:txBody>
          <a:bodyPr vert="eaVert"/>
          <a:lstStyle>
            <a:lvl5pPr latinLnBrk="1">
              <a:defRPr lang="ko-KR"/>
            </a:lvl5pPr>
            <a:lvl6pPr latinLnBrk="1">
              <a:defRPr lang="ko-KR"/>
            </a:lvl6pPr>
            <a:lvl7pPr latinLnBrk="1">
              <a:defRPr lang="ko-KR"/>
            </a:lvl7pPr>
            <a:lvl8pPr latinLnBrk="1">
              <a:defRPr lang="ko-KR" baseline="0"/>
            </a:lvl8pPr>
            <a:lvl9pPr latinLnBrk="1">
              <a:defRPr lang="ko-KR" baseline="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t>2015-04-06</a:t>
            </a:fld>
            <a:endParaRPr 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38500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0003" y="-387424"/>
            <a:ext cx="8916562" cy="10668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97956" y="1124745"/>
            <a:ext cx="8360365" cy="4190999"/>
          </a:xfrm>
        </p:spPr>
        <p:txBody>
          <a:bodyPr>
            <a:normAutofit/>
          </a:bodyPr>
          <a:lstStyle>
            <a:lvl1pPr>
              <a:defRPr sz="2000">
                <a:latin typeface="한컴 윤고딕 230" pitchFamily="18" charset="-127"/>
                <a:ea typeface="한컴 윤고딕 230" pitchFamily="18" charset="-127"/>
              </a:defRPr>
            </a:lvl1pPr>
            <a:lvl2pPr>
              <a:defRPr sz="2000">
                <a:latin typeface="한컴 윤고딕 230" pitchFamily="18" charset="-127"/>
                <a:ea typeface="한컴 윤고딕 230" pitchFamily="18" charset="-127"/>
              </a:defRPr>
            </a:lvl2pPr>
            <a:lvl3pPr>
              <a:defRPr sz="2000">
                <a:latin typeface="한컴 윤고딕 230" pitchFamily="18" charset="-127"/>
                <a:ea typeface="한컴 윤고딕 230" pitchFamily="18" charset="-127"/>
              </a:defRPr>
            </a:lvl3pPr>
            <a:lvl4pPr>
              <a:defRPr sz="2000">
                <a:latin typeface="한컴 윤고딕 230" pitchFamily="18" charset="-127"/>
                <a:ea typeface="한컴 윤고딕 230" pitchFamily="18" charset="-127"/>
              </a:defRPr>
            </a:lvl4pPr>
            <a:lvl5pPr latinLnBrk="1">
              <a:defRPr lang="ko-KR" sz="2000">
                <a:latin typeface="한컴 윤고딕 230" pitchFamily="18" charset="-127"/>
                <a:ea typeface="한컴 윤고딕 230" pitchFamily="18" charset="-127"/>
              </a:defRPr>
            </a:lvl5pPr>
            <a:lvl6pPr latinLnBrk="1">
              <a:defRPr lang="ko-KR"/>
            </a:lvl6pPr>
            <a:lvl7pPr latinLnBrk="1">
              <a:defRPr lang="ko-KR"/>
            </a:lvl7pPr>
            <a:lvl8pPr latinLnBrk="1">
              <a:defRPr lang="ko-KR"/>
            </a:lvl8pPr>
            <a:lvl9pPr latinLnBrk="1">
              <a:defRPr lang="ko-KR"/>
            </a:lvl9pPr>
          </a:lstStyle>
          <a:p>
            <a:pPr lvl="0" latinLnBrk="1"/>
            <a:r>
              <a:rPr lang="ko-KR" altLang="en-US" dirty="0" smtClean="0"/>
              <a:t>마스터 텍스트 스타일을 편집합니다</a:t>
            </a:r>
          </a:p>
          <a:p>
            <a:pPr lvl="1" latinLnBrk="1"/>
            <a:r>
              <a:rPr lang="ko-KR" altLang="en-US" dirty="0" smtClean="0"/>
              <a:t>둘째 수준</a:t>
            </a:r>
          </a:p>
          <a:p>
            <a:pPr lvl="2" latinLnBrk="1"/>
            <a:r>
              <a:rPr lang="ko-KR" altLang="en-US" dirty="0" smtClean="0"/>
              <a:t>셋째 수준</a:t>
            </a:r>
          </a:p>
          <a:p>
            <a:pPr lvl="3" latinLnBrk="1"/>
            <a:r>
              <a:rPr lang="ko-KR" altLang="en-US" dirty="0" smtClean="0"/>
              <a:t>넷째 수준</a:t>
            </a:r>
          </a:p>
          <a:p>
            <a:pPr lvl="4" latinLnBrk="1"/>
            <a:r>
              <a:rPr lang="ko-KR" altLang="en-US" dirty="0" smtClean="0"/>
              <a:t>다섯째 수준</a:t>
            </a:r>
            <a:endParaRPr lang="ko-KR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t>2015-04-06</a:t>
            </a:fld>
            <a:endParaRPr 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054652" y="6448252"/>
            <a:ext cx="643739" cy="365125"/>
          </a:xfrm>
        </p:spPr>
        <p:txBody>
          <a:bodyPr/>
          <a:lstStyle>
            <a:lvl1pPr>
              <a:defRPr sz="1000" b="1"/>
            </a:lvl1pPr>
          </a:lstStyle>
          <a:p>
            <a:fld id="{A3F31473-23EB-4724-8B59-FE6D21D89FA4}" type="slidenum">
              <a:rPr lang="en-US" altLang="ko-KR" smtClean="0"/>
              <a:pPr/>
              <a:t>‹#›</a:t>
            </a:fld>
            <a:endParaRPr lang="en-US" altLang="ko-KR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 r="24227" b="19598"/>
          <a:stretch/>
        </p:blipFill>
        <p:spPr>
          <a:xfrm>
            <a:off x="8756913" y="6280944"/>
            <a:ext cx="1161135" cy="573604"/>
          </a:xfrm>
          <a:prstGeom prst="rect">
            <a:avLst/>
          </a:prstGeom>
        </p:spPr>
      </p:pic>
      <p:sp>
        <p:nvSpPr>
          <p:cNvPr id="7" name="직사각형 6"/>
          <p:cNvSpPr/>
          <p:nvPr userDrawn="1"/>
        </p:nvSpPr>
        <p:spPr>
          <a:xfrm>
            <a:off x="0" y="188640"/>
            <a:ext cx="9918048" cy="504056"/>
          </a:xfrm>
          <a:prstGeom prst="rect">
            <a:avLst/>
          </a:prstGeom>
          <a:solidFill>
            <a:schemeClr val="accent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한컴 윤고딕 230" pitchFamily="18" charset="-127"/>
              <a:ea typeface="한컴 윤고딕 23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78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4140" y="2590800"/>
            <a:ext cx="6688291" cy="2819400"/>
          </a:xfrm>
        </p:spPr>
        <p:txBody>
          <a:bodyPr anchor="b">
            <a:normAutofit/>
          </a:bodyPr>
          <a:lstStyle>
            <a:lvl1pPr algn="l" latinLnBrk="1">
              <a:defRPr lang="ko-KR" sz="4800" b="0" cap="none" baseline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2849" y="5410200"/>
            <a:ext cx="6689582" cy="762000"/>
          </a:xfrm>
        </p:spPr>
        <p:txBody>
          <a:bodyPr anchor="t">
            <a:normAutofit/>
          </a:bodyPr>
          <a:lstStyle>
            <a:lvl1pPr marL="0" indent="0" latinLnBrk="1">
              <a:spcBef>
                <a:spcPts val="0"/>
              </a:spcBef>
              <a:buNone/>
              <a:defRPr lang="ko-KR" sz="2400">
                <a:solidFill>
                  <a:schemeClr val="tx1"/>
                </a:solidFill>
              </a:defRPr>
            </a:lvl1pPr>
            <a:lvl2pPr marL="457200" indent="0" latinLnBrk="1">
              <a:buNone/>
              <a:defRPr lang="ko-K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1">
              <a:buNone/>
              <a:defRPr lang="ko-K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/>
            <a:fld id="{81C93FC7-9D1A-468B-98DB-D1E8D74418D9}" type="datetimeFigureOut">
              <a:pPr latinLnBrk="1"/>
              <a:t>2015-04-06</a:t>
            </a:fld>
            <a:endParaRPr 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pPr latinLnBrk="1"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32251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051497" y="685800"/>
            <a:ext cx="4087289" cy="4191000"/>
          </a:xfrm>
        </p:spPr>
        <p:txBody>
          <a:bodyPr/>
          <a:lstStyle>
            <a:lvl1pPr latinLnBrk="1">
              <a:defRPr lang="ko-KR" sz="2800"/>
            </a:lvl1pPr>
            <a:lvl2pPr latinLnBrk="1">
              <a:defRPr lang="ko-KR" sz="2400"/>
            </a:lvl2pPr>
            <a:lvl3pPr latinLnBrk="1">
              <a:defRPr lang="ko-KR" sz="2000"/>
            </a:lvl3pPr>
            <a:lvl4pPr latinLnBrk="1">
              <a:defRPr lang="ko-KR" sz="1800"/>
            </a:lvl4pPr>
            <a:lvl5pPr latinLnBrk="1">
              <a:defRPr lang="ko-KR" sz="1800"/>
            </a:lvl5pPr>
            <a:lvl6pPr latinLnBrk="1">
              <a:defRPr lang="ko-KR" sz="1800"/>
            </a:lvl6pPr>
            <a:lvl7pPr latinLnBrk="1">
              <a:defRPr lang="ko-KR" sz="1800"/>
            </a:lvl7pPr>
            <a:lvl8pPr latinLnBrk="1">
              <a:defRPr lang="ko-KR" sz="1800"/>
            </a:lvl8pPr>
            <a:lvl9pPr latinLnBrk="1">
              <a:defRPr lang="ko-KR" sz="1800"/>
            </a:lvl9pPr>
          </a:lstStyle>
          <a:p>
            <a:pPr lvl="0" latinLnBrk="1"/>
            <a:r>
              <a:rPr lang="ko-KR" altLang="en-US" dirty="0" smtClean="0"/>
              <a:t>마스터 텍스트 스타일을 편집합니다</a:t>
            </a:r>
          </a:p>
          <a:p>
            <a:pPr lvl="1" latinLnBrk="1"/>
            <a:r>
              <a:rPr lang="ko-KR" altLang="en-US" dirty="0" smtClean="0"/>
              <a:t>둘째 수준</a:t>
            </a:r>
          </a:p>
          <a:p>
            <a:pPr lvl="2" latinLnBrk="1"/>
            <a:r>
              <a:rPr lang="ko-KR" altLang="en-US" dirty="0" smtClean="0"/>
              <a:t>셋째 수준</a:t>
            </a:r>
          </a:p>
          <a:p>
            <a:pPr lvl="3" latinLnBrk="1"/>
            <a:r>
              <a:rPr lang="ko-KR" altLang="en-US" dirty="0" smtClean="0"/>
              <a:t>넷째 수준</a:t>
            </a:r>
          </a:p>
          <a:p>
            <a:pPr lvl="4" latinLnBrk="1"/>
            <a:r>
              <a:rPr lang="ko-KR" altLang="en-US" dirty="0" smtClean="0"/>
              <a:t>다섯째 수준</a:t>
            </a:r>
            <a:endParaRPr lang="ko-KR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324573" y="685800"/>
            <a:ext cx="4087289" cy="4191000"/>
          </a:xfrm>
        </p:spPr>
        <p:txBody>
          <a:bodyPr/>
          <a:lstStyle>
            <a:lvl1pPr latinLnBrk="1">
              <a:defRPr lang="ko-KR" sz="2800"/>
            </a:lvl1pPr>
            <a:lvl2pPr latinLnBrk="1">
              <a:defRPr lang="ko-KR" sz="2400"/>
            </a:lvl2pPr>
            <a:lvl3pPr latinLnBrk="1">
              <a:defRPr lang="ko-KR" sz="2000"/>
            </a:lvl3pPr>
            <a:lvl4pPr latinLnBrk="1">
              <a:defRPr lang="ko-KR" sz="1800"/>
            </a:lvl4pPr>
            <a:lvl5pPr latinLnBrk="1">
              <a:defRPr lang="ko-KR" sz="1800"/>
            </a:lvl5pPr>
            <a:lvl6pPr latinLnBrk="1">
              <a:defRPr lang="ko-KR" sz="1800"/>
            </a:lvl6pPr>
            <a:lvl7pPr latinLnBrk="1">
              <a:defRPr lang="ko-KR" sz="1800"/>
            </a:lvl7pPr>
            <a:lvl8pPr latinLnBrk="1">
              <a:defRPr lang="ko-KR" sz="1800"/>
            </a:lvl8pPr>
            <a:lvl9pPr latinLnBrk="1">
              <a:defRPr lang="ko-KR" sz="180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t>2015-04-06</a:t>
            </a:fld>
            <a:endParaRPr 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389701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5105400"/>
            <a:ext cx="8916562" cy="1066800"/>
          </a:xfrm>
        </p:spPr>
        <p:txBody>
          <a:bodyPr/>
          <a:lstStyle>
            <a:lvl1pPr latinLnBrk="1">
              <a:defRPr lang="ko-KR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051376" y="685800"/>
            <a:ext cx="4087289" cy="990600"/>
          </a:xfrm>
        </p:spPr>
        <p:txBody>
          <a:bodyPr anchor="ctr">
            <a:normAutofit/>
          </a:bodyPr>
          <a:lstStyle>
            <a:lvl1pPr marL="0" indent="0" latinLnBrk="1">
              <a:spcBef>
                <a:spcPts val="0"/>
              </a:spcBef>
              <a:buNone/>
              <a:defRPr lang="ko-KR" sz="3200" b="0"/>
            </a:lvl1pPr>
            <a:lvl2pPr marL="457200" indent="0" latinLnBrk="1">
              <a:buNone/>
              <a:defRPr lang="ko-KR" sz="2000" b="1"/>
            </a:lvl2pPr>
            <a:lvl3pPr marL="914400" indent="0" latinLnBrk="1">
              <a:buNone/>
              <a:defRPr lang="ko-KR" sz="1800" b="1"/>
            </a:lvl3pPr>
            <a:lvl4pPr marL="1371600" indent="0" latinLnBrk="1">
              <a:buNone/>
              <a:defRPr lang="ko-KR" sz="1600" b="1"/>
            </a:lvl4pPr>
            <a:lvl5pPr marL="1828800" indent="0" latinLnBrk="1">
              <a:buNone/>
              <a:defRPr lang="ko-KR" sz="1600" b="1"/>
            </a:lvl5pPr>
            <a:lvl6pPr marL="2286000" indent="0" latinLnBrk="1">
              <a:buNone/>
              <a:defRPr lang="ko-KR" sz="1600" b="1"/>
            </a:lvl6pPr>
            <a:lvl7pPr marL="2743200" indent="0" latinLnBrk="1">
              <a:buNone/>
              <a:defRPr lang="ko-KR" sz="1600" b="1"/>
            </a:lvl7pPr>
            <a:lvl8pPr marL="3200400" indent="0" latinLnBrk="1">
              <a:buNone/>
              <a:defRPr lang="ko-KR" sz="1600" b="1"/>
            </a:lvl8pPr>
            <a:lvl9pPr marL="3657600" indent="0" latinLnBrk="1">
              <a:buNone/>
              <a:defRPr lang="ko-KR" sz="1600" b="1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051376" y="1676400"/>
            <a:ext cx="4087289" cy="3200400"/>
          </a:xfrm>
        </p:spPr>
        <p:txBody>
          <a:bodyPr/>
          <a:lstStyle>
            <a:lvl1pPr latinLnBrk="1">
              <a:defRPr lang="ko-KR" sz="2400"/>
            </a:lvl1pPr>
            <a:lvl2pPr latinLnBrk="1">
              <a:defRPr lang="ko-KR" sz="2000"/>
            </a:lvl2pPr>
            <a:lvl3pPr latinLnBrk="1">
              <a:defRPr lang="ko-KR" sz="1800"/>
            </a:lvl3pPr>
            <a:lvl4pPr latinLnBrk="1">
              <a:defRPr lang="ko-KR" sz="1600"/>
            </a:lvl4pPr>
            <a:lvl5pPr latinLnBrk="1">
              <a:defRPr lang="ko-KR" sz="1600"/>
            </a:lvl5pPr>
            <a:lvl6pPr latinLnBrk="1">
              <a:defRPr lang="ko-KR" sz="1600"/>
            </a:lvl6pPr>
            <a:lvl7pPr latinLnBrk="1">
              <a:defRPr lang="ko-KR" sz="1600"/>
            </a:lvl7pPr>
            <a:lvl8pPr latinLnBrk="1">
              <a:defRPr lang="ko-KR" sz="1600"/>
            </a:lvl8pPr>
            <a:lvl9pPr latinLnBrk="1">
              <a:defRPr lang="ko-KR" sz="160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324572" y="685800"/>
            <a:ext cx="4087289" cy="990600"/>
          </a:xfrm>
        </p:spPr>
        <p:txBody>
          <a:bodyPr anchor="ctr">
            <a:normAutofit/>
          </a:bodyPr>
          <a:lstStyle>
            <a:lvl1pPr marL="0" indent="0" latinLnBrk="1">
              <a:spcBef>
                <a:spcPts val="0"/>
              </a:spcBef>
              <a:buNone/>
              <a:defRPr lang="ko-KR" sz="3200" b="0"/>
            </a:lvl1pPr>
            <a:lvl2pPr marL="457200" indent="0" latinLnBrk="1">
              <a:buNone/>
              <a:defRPr lang="ko-KR" sz="2000" b="1"/>
            </a:lvl2pPr>
            <a:lvl3pPr marL="914400" indent="0" latinLnBrk="1">
              <a:buNone/>
              <a:defRPr lang="ko-KR" sz="1800" b="1"/>
            </a:lvl3pPr>
            <a:lvl4pPr marL="1371600" indent="0" latinLnBrk="1">
              <a:buNone/>
              <a:defRPr lang="ko-KR" sz="1600" b="1"/>
            </a:lvl4pPr>
            <a:lvl5pPr marL="1828800" indent="0" latinLnBrk="1">
              <a:buNone/>
              <a:defRPr lang="ko-KR" sz="1600" b="1"/>
            </a:lvl5pPr>
            <a:lvl6pPr marL="2286000" indent="0" latinLnBrk="1">
              <a:buNone/>
              <a:defRPr lang="ko-KR" sz="1600" b="1"/>
            </a:lvl6pPr>
            <a:lvl7pPr marL="2743200" indent="0" latinLnBrk="1">
              <a:buNone/>
              <a:defRPr lang="ko-KR" sz="1600" b="1"/>
            </a:lvl7pPr>
            <a:lvl8pPr marL="3200400" indent="0" latinLnBrk="1">
              <a:buNone/>
              <a:defRPr lang="ko-KR" sz="1600" b="1"/>
            </a:lvl8pPr>
            <a:lvl9pPr marL="3657600" indent="0" latinLnBrk="1">
              <a:buNone/>
              <a:defRPr lang="ko-KR" sz="1600" b="1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323282" y="1676400"/>
            <a:ext cx="4087289" cy="3200400"/>
          </a:xfrm>
        </p:spPr>
        <p:txBody>
          <a:bodyPr/>
          <a:lstStyle>
            <a:lvl1pPr latinLnBrk="1">
              <a:defRPr lang="ko-KR" sz="2400"/>
            </a:lvl1pPr>
            <a:lvl2pPr latinLnBrk="1">
              <a:defRPr lang="ko-KR" sz="2000"/>
            </a:lvl2pPr>
            <a:lvl3pPr latinLnBrk="1">
              <a:defRPr lang="ko-KR" sz="1800"/>
            </a:lvl3pPr>
            <a:lvl4pPr latinLnBrk="1">
              <a:defRPr lang="ko-KR" sz="1600"/>
            </a:lvl4pPr>
            <a:lvl5pPr latinLnBrk="1">
              <a:defRPr lang="ko-KR" sz="1600"/>
            </a:lvl5pPr>
            <a:lvl6pPr latinLnBrk="1">
              <a:defRPr lang="ko-KR" sz="1600"/>
            </a:lvl6pPr>
            <a:lvl7pPr latinLnBrk="1">
              <a:defRPr lang="ko-KR" sz="1600"/>
            </a:lvl7pPr>
            <a:lvl8pPr latinLnBrk="1">
              <a:defRPr lang="ko-KR" sz="1600"/>
            </a:lvl8pPr>
            <a:lvl9pPr latinLnBrk="1">
              <a:defRPr lang="ko-KR" sz="160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t>2015-04-06</a:t>
            </a:fld>
            <a:endParaRPr 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5130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t>2015-04-06</a:t>
            </a:fld>
            <a:endParaRPr 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31344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t>2015-04-06</a:t>
            </a:fld>
            <a:endParaRPr 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19103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내용(캡션 포함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4140" y="685800"/>
            <a:ext cx="3220289" cy="4724400"/>
          </a:xfrm>
        </p:spPr>
        <p:txBody>
          <a:bodyPr anchor="b">
            <a:noAutofit/>
          </a:bodyPr>
          <a:lstStyle>
            <a:lvl1pPr algn="l" latinLnBrk="1">
              <a:defRPr lang="ko-KR" sz="3600" b="0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62142" y="685800"/>
            <a:ext cx="5448558" cy="5486400"/>
          </a:xfrm>
        </p:spPr>
        <p:txBody>
          <a:bodyPr>
            <a:normAutofit/>
          </a:bodyPr>
          <a:lstStyle>
            <a:lvl1pPr latinLnBrk="1">
              <a:defRPr lang="ko-KR" sz="2800"/>
            </a:lvl1pPr>
            <a:lvl2pPr latinLnBrk="1">
              <a:defRPr lang="ko-KR" sz="2400"/>
            </a:lvl2pPr>
            <a:lvl3pPr latinLnBrk="1">
              <a:defRPr lang="ko-KR" sz="2000"/>
            </a:lvl3pPr>
            <a:lvl4pPr latinLnBrk="1">
              <a:defRPr lang="ko-KR" sz="1800"/>
            </a:lvl4pPr>
            <a:lvl5pPr latinLnBrk="1">
              <a:defRPr lang="ko-KR" sz="1800"/>
            </a:lvl5pPr>
            <a:lvl6pPr latinLnBrk="1">
              <a:defRPr lang="ko-KR" sz="1800" baseline="0"/>
            </a:lvl6pPr>
            <a:lvl7pPr latinLnBrk="1">
              <a:defRPr lang="ko-KR" sz="1800" baseline="0"/>
            </a:lvl7pPr>
            <a:lvl8pPr latinLnBrk="1">
              <a:defRPr lang="ko-KR" sz="1800" baseline="0"/>
            </a:lvl8pPr>
            <a:lvl9pPr latinLnBrk="1">
              <a:defRPr lang="ko-KR" sz="1800" baseline="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4139" y="5410200"/>
            <a:ext cx="3220289" cy="762000"/>
          </a:xfrm>
        </p:spPr>
        <p:txBody>
          <a:bodyPr>
            <a:normAutofit/>
          </a:bodyPr>
          <a:lstStyle>
            <a:lvl1pPr marL="0" indent="0" latinLnBrk="1">
              <a:spcBef>
                <a:spcPts val="0"/>
              </a:spcBef>
              <a:buNone/>
              <a:defRPr lang="ko-KR" sz="2000"/>
            </a:lvl1pPr>
            <a:lvl2pPr marL="457200" indent="0" latinLnBrk="1">
              <a:buNone/>
              <a:defRPr lang="ko-KR" sz="1200"/>
            </a:lvl2pPr>
            <a:lvl3pPr marL="914400" indent="0" latinLnBrk="1">
              <a:buNone/>
              <a:defRPr lang="ko-KR" sz="1000"/>
            </a:lvl3pPr>
            <a:lvl4pPr marL="1371600" indent="0" latinLnBrk="1">
              <a:buNone/>
              <a:defRPr lang="ko-KR" sz="900"/>
            </a:lvl4pPr>
            <a:lvl5pPr marL="1828800" indent="0" latinLnBrk="1">
              <a:buNone/>
              <a:defRPr lang="ko-KR" sz="900"/>
            </a:lvl5pPr>
            <a:lvl6pPr marL="2286000" indent="0" latinLnBrk="1">
              <a:buNone/>
              <a:defRPr lang="ko-KR" sz="900"/>
            </a:lvl6pPr>
            <a:lvl7pPr marL="2743200" indent="0" latinLnBrk="1">
              <a:buNone/>
              <a:defRPr lang="ko-KR" sz="900"/>
            </a:lvl7pPr>
            <a:lvl8pPr marL="3200400" indent="0" latinLnBrk="1">
              <a:buNone/>
              <a:defRPr lang="ko-KR" sz="900"/>
            </a:lvl8pPr>
            <a:lvl9pPr marL="3657600" indent="0" latinLnBrk="1">
              <a:buNone/>
              <a:defRPr lang="ko-KR" sz="90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t>2015-04-06</a:t>
            </a:fld>
            <a:endParaRPr 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22347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(캡션 포함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4140" y="685800"/>
            <a:ext cx="3220289" cy="4724400"/>
          </a:xfrm>
        </p:spPr>
        <p:txBody>
          <a:bodyPr anchor="b">
            <a:normAutofit/>
          </a:bodyPr>
          <a:lstStyle>
            <a:lvl1pPr algn="l" latinLnBrk="1">
              <a:defRPr lang="ko-KR" sz="3600" b="0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962142" y="685800"/>
            <a:ext cx="5449719" cy="5486400"/>
          </a:xfrm>
          <a:ln w="635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ctr" latinLnBrk="1">
              <a:buNone/>
              <a:defRPr lang="ko-KR" sz="3200"/>
            </a:lvl1pPr>
            <a:lvl2pPr marL="457200" indent="0" latinLnBrk="1">
              <a:buNone/>
              <a:defRPr lang="ko-KR" sz="2800"/>
            </a:lvl2pPr>
            <a:lvl3pPr marL="914400" indent="0" latinLnBrk="1">
              <a:buNone/>
              <a:defRPr lang="ko-KR" sz="2400"/>
            </a:lvl3pPr>
            <a:lvl4pPr marL="1371600" indent="0" latinLnBrk="1">
              <a:buNone/>
              <a:defRPr lang="ko-KR" sz="2000"/>
            </a:lvl4pPr>
            <a:lvl5pPr marL="1828800" indent="0" latinLnBrk="1">
              <a:buNone/>
              <a:defRPr lang="ko-KR" sz="2000"/>
            </a:lvl5pPr>
            <a:lvl6pPr marL="2286000" indent="0" latinLnBrk="1">
              <a:buNone/>
              <a:defRPr lang="ko-KR" sz="2000"/>
            </a:lvl6pPr>
            <a:lvl7pPr marL="2743200" indent="0" latinLnBrk="1">
              <a:buNone/>
              <a:defRPr lang="ko-KR" sz="2000"/>
            </a:lvl7pPr>
            <a:lvl8pPr marL="3200400" indent="0" latinLnBrk="1">
              <a:buNone/>
              <a:defRPr lang="ko-KR" sz="2000"/>
            </a:lvl8pPr>
            <a:lvl9pPr marL="3657600" indent="0" latinLnBrk="1">
              <a:buNone/>
              <a:defRPr lang="ko-KR"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4139" y="5410200"/>
            <a:ext cx="3220289" cy="762000"/>
          </a:xfrm>
        </p:spPr>
        <p:txBody>
          <a:bodyPr>
            <a:normAutofit/>
          </a:bodyPr>
          <a:lstStyle>
            <a:lvl1pPr marL="0" indent="0" latinLnBrk="1">
              <a:spcBef>
                <a:spcPts val="0"/>
              </a:spcBef>
              <a:buNone/>
              <a:defRPr lang="ko-KR" sz="2000">
                <a:solidFill>
                  <a:schemeClr val="tx1"/>
                </a:solidFill>
              </a:defRPr>
            </a:lvl1pPr>
            <a:lvl2pPr marL="457200" indent="0" latinLnBrk="1">
              <a:buNone/>
              <a:defRPr lang="ko-KR" sz="1200"/>
            </a:lvl2pPr>
            <a:lvl3pPr marL="914400" indent="0" latinLnBrk="1">
              <a:buNone/>
              <a:defRPr lang="ko-KR" sz="1000"/>
            </a:lvl3pPr>
            <a:lvl4pPr marL="1371600" indent="0" latinLnBrk="1">
              <a:buNone/>
              <a:defRPr lang="ko-KR" sz="900"/>
            </a:lvl4pPr>
            <a:lvl5pPr marL="1828800" indent="0" latinLnBrk="1">
              <a:buNone/>
              <a:defRPr lang="ko-KR" sz="900"/>
            </a:lvl5pPr>
            <a:lvl6pPr marL="2286000" indent="0" latinLnBrk="1">
              <a:buNone/>
              <a:defRPr lang="ko-KR" sz="900"/>
            </a:lvl6pPr>
            <a:lvl7pPr marL="2743200" indent="0" latinLnBrk="1">
              <a:buNone/>
              <a:defRPr lang="ko-KR" sz="900"/>
            </a:lvl7pPr>
            <a:lvl8pPr marL="3200400" indent="0" latinLnBrk="1">
              <a:buNone/>
              <a:defRPr lang="ko-KR" sz="900"/>
            </a:lvl8pPr>
            <a:lvl9pPr marL="3657600" indent="0" latinLnBrk="1">
              <a:buNone/>
              <a:defRPr lang="ko-KR" sz="90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t>2015-04-06</a:t>
            </a:fld>
            <a:endParaRPr 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335204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5105400"/>
            <a:ext cx="8916562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051497" y="685801"/>
            <a:ext cx="8360365" cy="419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latinLnBrk="1"/>
            <a:r>
              <a:rPr lang="ko-KR"/>
              <a:t>마스터 텍스트 스타일 편집</a:t>
            </a:r>
          </a:p>
          <a:p>
            <a:pPr lvl="1" latinLnBrk="1"/>
            <a:r>
              <a:rPr lang="ko-KR"/>
              <a:t>둘째 수준</a:t>
            </a:r>
          </a:p>
          <a:p>
            <a:pPr lvl="2" latinLnBrk="1"/>
            <a:r>
              <a:rPr lang="ko-KR"/>
              <a:t>셋째 수준</a:t>
            </a:r>
          </a:p>
          <a:p>
            <a:pPr lvl="3" latinLnBrk="1"/>
            <a:r>
              <a:rPr lang="ko-KR"/>
              <a:t>넷째 수준</a:t>
            </a:r>
          </a:p>
          <a:p>
            <a:pPr lvl="4" latinLnBrk="1"/>
            <a:r>
              <a:rPr lang="ko-KR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1">
              <a:defRPr lang="ko-KR" sz="1200">
                <a:solidFill>
                  <a:srgbClr val="8C8C8C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81C93FC7-9D1A-468B-98DB-D1E8D74418D9}" type="datetimeFigureOut">
              <a:rPr lang="en-US" altLang="ko-KR" smtClean="0"/>
              <a:pPr/>
              <a:t>4/6/2015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1">
              <a:defRPr lang="ko-KR" sz="1200">
                <a:solidFill>
                  <a:srgbClr val="8C8C8C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1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1">
              <a:defRPr lang="ko-KR" sz="1200">
                <a:solidFill>
                  <a:srgbClr val="8C8C8C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A3F31473-23EB-4724-8B59-FE6D21D89FA4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492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80000"/>
        </a:lnSpc>
        <a:spcBef>
          <a:spcPct val="0"/>
        </a:spcBef>
        <a:buNone/>
        <a:defRPr lang="ko-KR" sz="3600" kern="1200">
          <a:solidFill>
            <a:schemeClr val="accent1"/>
          </a:solidFill>
          <a:latin typeface="맑은 고딕" panose="020B0503020000020004" pitchFamily="50" charset="-127"/>
          <a:ea typeface="맑은 고딕" panose="020B0503020000020004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lang="ko-KR" sz="28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1pPr>
      <a:lvl2pPr marL="615950" indent="-285750" algn="l" defTabSz="914400" rtl="0" eaLnBrk="1" latinLnBrk="1" hangingPunct="1">
        <a:lnSpc>
          <a:spcPct val="90000"/>
        </a:lnSpc>
        <a:spcBef>
          <a:spcPts val="600"/>
        </a:spcBef>
        <a:buSzPct val="80000"/>
        <a:buFont typeface="Corbel" pitchFamily="34" charset="0"/>
        <a:buChar char="–"/>
        <a:defRPr lang="ko-KR" sz="24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2pPr>
      <a:lvl3pPr marL="996696" indent="-228600" algn="l" defTabSz="914400" rtl="0" eaLnBrk="1" latinLnBrk="1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lang="ko-KR" sz="20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3pPr>
      <a:lvl4pPr marL="1380744" indent="-283464" algn="l" defTabSz="914400" rtl="0" eaLnBrk="1" latinLnBrk="1" hangingPunct="1">
        <a:lnSpc>
          <a:spcPct val="90000"/>
        </a:lnSpc>
        <a:spcBef>
          <a:spcPts val="600"/>
        </a:spcBef>
        <a:buFont typeface="Corbel" pitchFamily="34" charset="0"/>
        <a:buChar char="–"/>
        <a:defRPr lang="ko-KR" sz="18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4pPr>
      <a:lvl5pPr marL="1764792" indent="-228600" algn="l" defTabSz="914400" rtl="0" eaLnBrk="1" latinLnBrk="1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lang="ko-KR" sz="18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5pPr>
      <a:lvl6pPr marL="2148840" indent="-283464" algn="l" defTabSz="914400" rtl="0" eaLnBrk="1" latinLnBrk="1" hangingPunct="1">
        <a:lnSpc>
          <a:spcPct val="90000"/>
        </a:lnSpc>
        <a:spcBef>
          <a:spcPts val="600"/>
        </a:spcBef>
        <a:buFont typeface="Corbel" pitchFamily="34" charset="0"/>
        <a:buChar char="–"/>
        <a:defRPr lang="ko-KR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32888" indent="-228600" algn="l" defTabSz="914400" rtl="0" eaLnBrk="1" latinLnBrk="1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lang="ko-KR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16936" indent="-283464" algn="l" defTabSz="914400" rtl="0" eaLnBrk="1" latinLnBrk="1" hangingPunct="1">
        <a:lnSpc>
          <a:spcPct val="90000"/>
        </a:lnSpc>
        <a:spcBef>
          <a:spcPts val="600"/>
        </a:spcBef>
        <a:buFont typeface="Corbel" pitchFamily="34" charset="0"/>
        <a:buChar char="–"/>
        <a:defRPr lang="ko-KR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300984" indent="-228600" algn="l" defTabSz="914400" rtl="0" eaLnBrk="1" latinLnBrk="1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lang="ko-KR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lang="ko-K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lang="ko-K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lang="ko-K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lang="ko-K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lang="ko-K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lang="ko-K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lang="ko-K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lang="ko-K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lang="ko-K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64559" y="4653136"/>
            <a:ext cx="3317702" cy="1080120"/>
          </a:xfrm>
        </p:spPr>
        <p:txBody>
          <a:bodyPr>
            <a:noAutofit/>
          </a:bodyPr>
          <a:lstStyle/>
          <a:p>
            <a:pPr>
              <a:lnSpc>
                <a:spcPts val="4700"/>
              </a:lnSpc>
            </a:pPr>
            <a:r>
              <a:rPr lang="ko-KR" altLang="en-US" sz="2800" b="1" dirty="0" smtClean="0">
                <a:latin typeface="한컴 윤고딕 230" pitchFamily="18" charset="-127"/>
                <a:ea typeface="한컴 윤고딕 230" pitchFamily="18" charset="-127"/>
              </a:rPr>
              <a:t>서울대학교</a:t>
            </a:r>
            <a:r>
              <a:rPr lang="en-US" altLang="ko-KR" sz="4400" b="1" dirty="0" smtClean="0">
                <a:latin typeface="한컴 윤고딕 230" pitchFamily="18" charset="-127"/>
                <a:ea typeface="한컴 윤고딕 230" pitchFamily="18" charset="-127"/>
              </a:rPr>
              <a:t/>
            </a:r>
            <a:br>
              <a:rPr lang="en-US" altLang="ko-KR" sz="4400" b="1" dirty="0" smtClean="0">
                <a:latin typeface="한컴 윤고딕 230" pitchFamily="18" charset="-127"/>
                <a:ea typeface="한컴 윤고딕 230" pitchFamily="18" charset="-127"/>
              </a:rPr>
            </a:br>
            <a:r>
              <a:rPr lang="ko-KR" altLang="en-US" sz="3800" b="1" dirty="0" smtClean="0">
                <a:latin typeface="한컴 윤고딕 230" pitchFamily="18" charset="-127"/>
                <a:ea typeface="한컴 윤고딕 230" pitchFamily="18" charset="-127"/>
              </a:rPr>
              <a:t>대학생활문화원</a:t>
            </a:r>
            <a:endParaRPr lang="ko-KR" sz="3800" b="1" dirty="0">
              <a:latin typeface="한컴 윤고딕 230" pitchFamily="18" charset="-127"/>
              <a:ea typeface="한컴 윤고딕 230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472" y="3524933"/>
            <a:ext cx="355257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2800" dirty="0" smtClean="0">
                <a:solidFill>
                  <a:schemeClr val="accent6"/>
                </a:solidFill>
                <a:latin typeface="산돌비상B" pitchFamily="2" charset="-127"/>
                <a:ea typeface="산돌비상B" pitchFamily="2" charset="-127"/>
              </a:rPr>
              <a:t>“</a:t>
            </a:r>
            <a:r>
              <a:rPr lang="ko-KR" altLang="en-US" sz="2800" dirty="0" smtClean="0">
                <a:solidFill>
                  <a:schemeClr val="accent6"/>
                </a:solidFill>
                <a:latin typeface="산돌비상B" pitchFamily="2" charset="-127"/>
                <a:ea typeface="산돌비상B" pitchFamily="2" charset="-127"/>
              </a:rPr>
              <a:t>우리는 당신의 날개를 봅니다</a:t>
            </a:r>
            <a:r>
              <a:rPr lang="en-US" altLang="ko-KR" sz="2800" dirty="0" smtClean="0">
                <a:solidFill>
                  <a:schemeClr val="accent6"/>
                </a:solidFill>
                <a:latin typeface="산돌비상B" pitchFamily="2" charset="-127"/>
                <a:ea typeface="산돌비상B" pitchFamily="2" charset="-127"/>
              </a:rPr>
              <a:t>”</a:t>
            </a:r>
            <a:endParaRPr lang="ko-KR" altLang="en-US" sz="2800" dirty="0">
              <a:solidFill>
                <a:schemeClr val="accent6"/>
              </a:solidFill>
              <a:latin typeface="산돌비상B" pitchFamily="2" charset="-127"/>
              <a:ea typeface="산돌비상B" pitchFamily="2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091" y="5733256"/>
            <a:ext cx="3337773" cy="307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1500" dirty="0" smtClean="0">
                <a:solidFill>
                  <a:schemeClr val="bg2"/>
                </a:solidFill>
                <a:latin typeface="HY헤드라인M" pitchFamily="18" charset="-127"/>
                <a:ea typeface="HY헤드라인M" pitchFamily="18" charset="-127"/>
              </a:rPr>
              <a:t>Center for Campus Life &amp; Culture</a:t>
            </a:r>
            <a:endParaRPr lang="ko-KR" altLang="en-US" sz="1500" dirty="0">
              <a:solidFill>
                <a:schemeClr val="bg2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408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altLang="ko-KR" smtClean="0"/>
              <a:pPr/>
              <a:t>10</a:t>
            </a:fld>
            <a:endParaRPr lang="en-US" altLang="ko-KR"/>
          </a:p>
        </p:txBody>
      </p:sp>
      <p:grpSp>
        <p:nvGrpSpPr>
          <p:cNvPr id="5" name="Group 14"/>
          <p:cNvGrpSpPr/>
          <p:nvPr/>
        </p:nvGrpSpPr>
        <p:grpSpPr>
          <a:xfrm>
            <a:off x="5779253" y="2492896"/>
            <a:ext cx="4286315" cy="2736304"/>
            <a:chOff x="2488044" y="2564904"/>
            <a:chExt cx="4167914" cy="2736304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2488044" y="2564904"/>
              <a:ext cx="4167914" cy="792087"/>
            </a:xfrm>
            <a:prstGeom prst="rect">
              <a:avLst/>
            </a:prstGeom>
            <a:effectLst>
              <a:outerShdw blurRad="63500" sx="135000" sy="135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800" b="0" i="0" u="none" strike="noStrike" kern="1200" cap="none" spc="0" normalizeH="0" baseline="0" noProof="0" dirty="0" smtClean="0">
                  <a:gradFill>
                    <a:gsLst>
                      <a:gs pos="0">
                        <a:srgbClr val="FF3300"/>
                      </a:gs>
                      <a:gs pos="100000">
                        <a:srgbClr val="FF3300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한컴 윤고딕 230" pitchFamily="18" charset="-127"/>
                  <a:ea typeface="한컴 윤고딕 230" pitchFamily="18" charset="-127"/>
                  <a:cs typeface="+mj-cs"/>
                </a:rPr>
                <a:t>Thank</a:t>
              </a:r>
              <a:r>
                <a:rPr kumimoji="0" lang="en-US" altLang="ko-KR" sz="4800" b="0" i="0" u="none" strike="noStrike" kern="1200" cap="none" spc="0" normalizeH="0" noProof="0" dirty="0" smtClean="0">
                  <a:gradFill>
                    <a:gsLst>
                      <a:gs pos="0">
                        <a:srgbClr val="FF3300"/>
                      </a:gs>
                      <a:gs pos="100000">
                        <a:srgbClr val="FF3300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한컴 윤고딕 230" pitchFamily="18" charset="-127"/>
                  <a:ea typeface="한컴 윤고딕 230" pitchFamily="18" charset="-127"/>
                  <a:cs typeface="+mj-cs"/>
                </a:rPr>
                <a:t> you!</a:t>
              </a:r>
              <a:endParaRPr kumimoji="0" lang="ko-KR" altLang="en-US" sz="4800" b="0" i="0" u="none" strike="noStrike" kern="1200" cap="none" spc="0" normalizeH="0" baseline="0" noProof="0" dirty="0" smtClean="0">
                <a:gradFill>
                  <a:gsLst>
                    <a:gs pos="0">
                      <a:srgbClr val="FF3300"/>
                    </a:gs>
                    <a:gs pos="100000">
                      <a:srgbClr val="FF3300"/>
                    </a:gs>
                  </a:gsLst>
                  <a:lin ang="5400000" scaled="0"/>
                </a:gradFill>
                <a:effectLst/>
                <a:uLnTx/>
                <a:uFillTx/>
                <a:latin typeface="한컴 윤고딕 230" pitchFamily="18" charset="-127"/>
                <a:ea typeface="한컴 윤고딕 230" pitchFamily="18" charset="-127"/>
                <a:cs typeface="+mj-cs"/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2518231" y="3789040"/>
              <a:ext cx="3857652" cy="1512168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/>
            <a:p>
              <a:pPr algn="ctr">
                <a:lnSpc>
                  <a:spcPts val="2300"/>
                </a:lnSpc>
                <a:spcBef>
                  <a:spcPct val="0"/>
                </a:spcBef>
                <a:defRPr/>
              </a:pPr>
              <a:r>
                <a:rPr lang="ko-KR" altLang="en-US" sz="1600" dirty="0" smtClean="0">
                  <a:solidFill>
                    <a:schemeClr val="accent1"/>
                  </a:solidFill>
                  <a:latin typeface="한컴 윤고딕 230" pitchFamily="18" charset="-127"/>
                  <a:ea typeface="한컴 윤고딕 230" pitchFamily="18" charset="-127"/>
                </a:rPr>
                <a:t>다른 이들은 당신의 얼굴을 봅니다</a:t>
              </a:r>
              <a:r>
                <a:rPr lang="en-US" altLang="ko-KR" sz="1600" dirty="0" smtClean="0">
                  <a:solidFill>
                    <a:schemeClr val="accent1"/>
                  </a:solidFill>
                  <a:latin typeface="한컴 윤고딕 230" pitchFamily="18" charset="-127"/>
                  <a:ea typeface="한컴 윤고딕 230" pitchFamily="18" charset="-127"/>
                </a:rPr>
                <a:t>.</a:t>
              </a:r>
            </a:p>
            <a:p>
              <a:pPr algn="ctr">
                <a:lnSpc>
                  <a:spcPts val="2300"/>
                </a:lnSpc>
                <a:spcBef>
                  <a:spcPct val="0"/>
                </a:spcBef>
                <a:defRPr/>
              </a:pPr>
              <a:r>
                <a:rPr lang="ko-KR" altLang="en-US" sz="1600" dirty="0" smtClean="0">
                  <a:solidFill>
                    <a:schemeClr val="accent1"/>
                  </a:solidFill>
                  <a:latin typeface="한컴 윤고딕 230" pitchFamily="18" charset="-127"/>
                  <a:ea typeface="한컴 윤고딕 230" pitchFamily="18" charset="-127"/>
                </a:rPr>
                <a:t>우리는 당신의 날개를 봅니다</a:t>
              </a:r>
              <a:r>
                <a:rPr lang="en-US" altLang="ko-KR" sz="1600" dirty="0" smtClean="0">
                  <a:solidFill>
                    <a:schemeClr val="accent1"/>
                  </a:solidFill>
                  <a:latin typeface="한컴 윤고딕 230" pitchFamily="18" charset="-127"/>
                  <a:ea typeface="한컴 윤고딕 230" pitchFamily="18" charset="-127"/>
                </a:rPr>
                <a:t>.</a:t>
              </a:r>
            </a:p>
            <a:p>
              <a:pPr algn="ctr">
                <a:lnSpc>
                  <a:spcPts val="2300"/>
                </a:lnSpc>
                <a:spcBef>
                  <a:spcPct val="0"/>
                </a:spcBef>
                <a:defRPr/>
              </a:pPr>
              <a:endParaRPr lang="en-US" altLang="ko-KR" sz="1600" dirty="0">
                <a:solidFill>
                  <a:schemeClr val="accent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>
                <a:lnSpc>
                  <a:spcPts val="2300"/>
                </a:lnSpc>
                <a:spcBef>
                  <a:spcPct val="0"/>
                </a:spcBef>
                <a:defRPr/>
              </a:pPr>
              <a:r>
                <a:rPr lang="ko-KR" altLang="en-US" sz="1600" dirty="0">
                  <a:solidFill>
                    <a:schemeClr val="accent1"/>
                  </a:solidFill>
                  <a:latin typeface="한컴 윤고딕 230" pitchFamily="18" charset="-127"/>
                  <a:ea typeface="한컴 윤고딕 230" pitchFamily="18" charset="-127"/>
                </a:rPr>
                <a:t>당신의 날개를 받쳐 줄 든든한 한 줄기 바람</a:t>
              </a:r>
              <a:endParaRPr lang="en-US" altLang="ko-KR" sz="1600" dirty="0">
                <a:solidFill>
                  <a:schemeClr val="accent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>
                <a:lnSpc>
                  <a:spcPts val="2300"/>
                </a:lnSpc>
                <a:spcBef>
                  <a:spcPct val="0"/>
                </a:spcBef>
                <a:defRPr/>
              </a:pPr>
              <a:r>
                <a:rPr lang="en-US" altLang="ko-KR" sz="1600" dirty="0">
                  <a:solidFill>
                    <a:schemeClr val="bg2"/>
                  </a:solidFill>
                  <a:latin typeface="한컴 윤고딕 230" pitchFamily="18" charset="-127"/>
                  <a:ea typeface="한컴 윤고딕 230" pitchFamily="18" charset="-127"/>
                </a:rPr>
                <a:t>The Wind Beneath Your </a:t>
              </a:r>
              <a:r>
                <a:rPr lang="en-US" altLang="ko-KR" sz="1600" dirty="0" smtClean="0">
                  <a:solidFill>
                    <a:schemeClr val="bg2"/>
                  </a:solidFill>
                  <a:latin typeface="한컴 윤고딕 230" pitchFamily="18" charset="-127"/>
                  <a:ea typeface="한컴 윤고딕 230" pitchFamily="18" charset="-127"/>
                </a:rPr>
                <a:t>Wings</a:t>
              </a:r>
            </a:p>
            <a:p>
              <a:pPr algn="ctr">
                <a:lnSpc>
                  <a:spcPts val="2300"/>
                </a:lnSpc>
                <a:spcBef>
                  <a:spcPct val="0"/>
                </a:spcBef>
                <a:defRPr/>
              </a:pPr>
              <a:endParaRPr lang="en-US" altLang="ko-KR" sz="16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78" y="1386862"/>
            <a:ext cx="4525222" cy="25461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46824" y="4268703"/>
            <a:ext cx="385810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1800"/>
              </a:lnSpc>
              <a:buClr>
                <a:schemeClr val="accent5"/>
              </a:buClr>
              <a:buFont typeface="Arial" pitchFamily="34" charset="0"/>
              <a:buChar char="•"/>
            </a:pPr>
            <a:r>
              <a:rPr lang="ko-KR" altLang="en-US" sz="1400" dirty="0" smtClean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위치</a:t>
            </a:r>
            <a:r>
              <a:rPr lang="en-US" altLang="ko-KR" sz="1400" dirty="0" smtClean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: </a:t>
            </a:r>
            <a:r>
              <a:rPr lang="ko-KR" altLang="en-US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학생회관 </a:t>
            </a:r>
            <a:r>
              <a:rPr lang="en-US" altLang="ko-KR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5</a:t>
            </a:r>
            <a:r>
              <a:rPr lang="ko-KR" altLang="en-US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층 </a:t>
            </a:r>
          </a:p>
          <a:p>
            <a:pPr marL="177800" indent="-177800">
              <a:lnSpc>
                <a:spcPts val="1800"/>
              </a:lnSpc>
              <a:buClr>
                <a:schemeClr val="accent5"/>
              </a:buClr>
              <a:buFont typeface="Arial" pitchFamily="34" charset="0"/>
              <a:buChar char="•"/>
            </a:pPr>
            <a:r>
              <a:rPr lang="ko-KR" altLang="en-US" sz="1400" dirty="0" smtClean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홈페이지</a:t>
            </a:r>
            <a:r>
              <a:rPr lang="en-US" altLang="ko-KR" sz="1400" dirty="0" smtClean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: </a:t>
            </a:r>
            <a:r>
              <a:rPr lang="en-US" altLang="ko-KR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http://snucounsel.snu.ac.kr </a:t>
            </a:r>
          </a:p>
          <a:p>
            <a:pPr marL="177800" indent="-177800">
              <a:lnSpc>
                <a:spcPts val="1800"/>
              </a:lnSpc>
              <a:buClr>
                <a:schemeClr val="accent5"/>
              </a:buClr>
              <a:buFont typeface="Arial" pitchFamily="34" charset="0"/>
              <a:buChar char="•"/>
            </a:pPr>
            <a:r>
              <a:rPr lang="en-US" altLang="ko-KR" sz="1400" dirty="0" smtClean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e-mail: </a:t>
            </a:r>
            <a:r>
              <a:rPr lang="en-US" altLang="ko-KR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counsel@snu.ac.kr </a:t>
            </a:r>
          </a:p>
          <a:p>
            <a:pPr marL="177800" indent="-177800">
              <a:lnSpc>
                <a:spcPts val="1800"/>
              </a:lnSpc>
              <a:buClr>
                <a:schemeClr val="accent5"/>
              </a:buClr>
              <a:buFont typeface="Arial" pitchFamily="34" charset="0"/>
              <a:buChar char="•"/>
            </a:pPr>
            <a:r>
              <a:rPr lang="en-US" altLang="ko-KR" sz="1400" dirty="0" smtClean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☎ </a:t>
            </a:r>
            <a:r>
              <a:rPr lang="en-US" altLang="ko-KR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880-5501(</a:t>
            </a:r>
            <a:r>
              <a:rPr lang="ko-KR" altLang="en-US" sz="1400" dirty="0" err="1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신청실</a:t>
            </a:r>
            <a:r>
              <a:rPr lang="en-US" altLang="ko-KR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), 5495(</a:t>
            </a:r>
            <a:r>
              <a:rPr lang="ko-KR" altLang="en-US" sz="1400" dirty="0" err="1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행정실</a:t>
            </a:r>
            <a:r>
              <a:rPr lang="en-US" altLang="ko-KR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)</a:t>
            </a:r>
          </a:p>
          <a:p>
            <a:pPr marL="177800" indent="-177800">
              <a:lnSpc>
                <a:spcPts val="1800"/>
              </a:lnSpc>
              <a:buClr>
                <a:schemeClr val="accent5"/>
              </a:buClr>
              <a:buFont typeface="Arial" pitchFamily="34" charset="0"/>
              <a:buChar char="•"/>
            </a:pPr>
            <a:r>
              <a:rPr lang="ko-KR" altLang="en-US" sz="1400" dirty="0" smtClean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주소</a:t>
            </a:r>
            <a:r>
              <a:rPr lang="en-US" altLang="ko-KR" sz="1400" dirty="0" smtClean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: </a:t>
            </a:r>
            <a:r>
              <a:rPr lang="en-US" altLang="ko-KR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(</a:t>
            </a:r>
            <a:r>
              <a:rPr lang="ko-KR" altLang="en-US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우</a:t>
            </a:r>
            <a:r>
              <a:rPr lang="en-US" altLang="ko-KR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) 151-742 </a:t>
            </a:r>
            <a:r>
              <a:rPr lang="ko-KR" altLang="en-US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서울특별시 관악구 </a:t>
            </a:r>
            <a:r>
              <a:rPr lang="ko-KR" altLang="en-US" sz="1400" dirty="0" err="1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관악로</a:t>
            </a:r>
            <a:r>
              <a:rPr lang="ko-KR" altLang="en-US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 </a:t>
            </a:r>
            <a:r>
              <a:rPr lang="ko-KR" altLang="en-US" sz="1400" dirty="0" smtClean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  </a:t>
            </a:r>
            <a:r>
              <a:rPr lang="en-US" altLang="ko-KR" sz="1400" dirty="0" smtClean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599 </a:t>
            </a:r>
            <a:r>
              <a:rPr lang="ko-KR" altLang="en-US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학생회관 </a:t>
            </a:r>
            <a:r>
              <a:rPr lang="en-US" altLang="ko-KR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5</a:t>
            </a:r>
            <a:r>
              <a:rPr lang="ko-KR" altLang="en-US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층 서울대학교 대학생활문화원 </a:t>
            </a:r>
          </a:p>
          <a:p>
            <a:pPr marL="177800" indent="-177800">
              <a:lnSpc>
                <a:spcPts val="1800"/>
              </a:lnSpc>
              <a:buClr>
                <a:schemeClr val="accent5"/>
              </a:buClr>
              <a:buFont typeface="Arial" pitchFamily="34" charset="0"/>
              <a:buChar char="•"/>
            </a:pPr>
            <a:r>
              <a:rPr lang="ko-KR" altLang="en-US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이용시간 </a:t>
            </a:r>
            <a:r>
              <a:rPr lang="ko-KR" altLang="en-US" sz="1400" dirty="0" smtClean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안내</a:t>
            </a:r>
            <a:r>
              <a:rPr lang="en-US" altLang="ko-KR" sz="1400" dirty="0" smtClean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: </a:t>
            </a:r>
            <a:r>
              <a:rPr lang="ko-KR" altLang="en-US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월요일 </a:t>
            </a:r>
            <a:r>
              <a:rPr lang="en-US" altLang="ko-KR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– </a:t>
            </a:r>
            <a:r>
              <a:rPr lang="ko-KR" altLang="en-US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금요일 오전 </a:t>
            </a:r>
            <a:r>
              <a:rPr lang="en-US" altLang="ko-KR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9</a:t>
            </a:r>
            <a:r>
              <a:rPr lang="ko-KR" altLang="en-US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시</a:t>
            </a:r>
            <a:r>
              <a:rPr lang="en-US" altLang="ko-KR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~</a:t>
            </a:r>
            <a:r>
              <a:rPr lang="ko-KR" altLang="en-US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오후 </a:t>
            </a:r>
            <a:r>
              <a:rPr lang="en-US" altLang="ko-KR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6</a:t>
            </a:r>
            <a:r>
              <a:rPr lang="ko-KR" altLang="en-US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시</a:t>
            </a:r>
          </a:p>
          <a:p>
            <a:pPr marL="177800" indent="-177800">
              <a:lnSpc>
                <a:spcPts val="1800"/>
              </a:lnSpc>
              <a:buClr>
                <a:schemeClr val="accent5"/>
              </a:buClr>
              <a:buFont typeface="Arial" pitchFamily="34" charset="0"/>
              <a:buChar char="•"/>
            </a:pPr>
            <a:r>
              <a:rPr lang="en-US" altLang="ko-KR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24</a:t>
            </a:r>
            <a:r>
              <a:rPr lang="ko-KR" altLang="en-US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시간 응급전화 </a:t>
            </a:r>
            <a:r>
              <a:rPr lang="ko-KR" altLang="en-US" sz="1400" dirty="0" err="1" smtClean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스누콜</a:t>
            </a:r>
            <a:r>
              <a:rPr lang="en-US" altLang="ko-KR" sz="1400" dirty="0" smtClean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: </a:t>
            </a:r>
            <a:r>
              <a:rPr lang="en-US" altLang="ko-KR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rPr>
              <a:t>☎ 880-8080</a:t>
            </a:r>
          </a:p>
          <a:p>
            <a:pPr marL="285750" indent="-285750">
              <a:lnSpc>
                <a:spcPts val="1800"/>
              </a:lnSpc>
              <a:buClr>
                <a:schemeClr val="accent5"/>
              </a:buClr>
              <a:buFont typeface="Arial" pitchFamily="34" charset="0"/>
              <a:buChar char="•"/>
            </a:pPr>
            <a:endParaRPr lang="ko-KR" altLang="en-US" sz="1400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3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altLang="ko-KR" smtClean="0"/>
              <a:t>2</a:t>
            </a:fld>
            <a:endParaRPr lang="ko-KR" altLang="en-US"/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250003" y="-387424"/>
            <a:ext cx="8916562" cy="1066800"/>
          </a:xfrm>
        </p:spPr>
        <p:txBody>
          <a:bodyPr>
            <a:normAutofit/>
          </a:bodyPr>
          <a:lstStyle/>
          <a:p>
            <a:r>
              <a:rPr lang="ko-KR" altLang="en-US" sz="2800" b="1" dirty="0" smtClean="0"/>
              <a:t>목차</a:t>
            </a:r>
            <a:endParaRPr lang="ko-KR" altLang="en-US" sz="2800" b="1" dirty="0"/>
          </a:p>
        </p:txBody>
      </p:sp>
      <p:graphicFrame>
        <p:nvGraphicFramePr>
          <p:cNvPr id="12" name="내용 개체 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6415053"/>
              </p:ext>
            </p:extLst>
          </p:nvPr>
        </p:nvGraphicFramePr>
        <p:xfrm>
          <a:off x="739434" y="980728"/>
          <a:ext cx="444765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894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2800" b="1" dirty="0" smtClean="0"/>
              <a:t>대학생활문화원 소개</a:t>
            </a:r>
            <a:endParaRPr lang="ko-KR" altLang="en-US" sz="2800" b="1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altLang="ko-KR" smtClean="0"/>
              <a:t>3</a:t>
            </a:fld>
            <a:endParaRPr lang="ko-KR" altLang="en-US"/>
          </a:p>
        </p:txBody>
      </p:sp>
      <p:sp>
        <p:nvSpPr>
          <p:cNvPr id="6" name="Rectangle 18"/>
          <p:cNvSpPr/>
          <p:nvPr/>
        </p:nvSpPr>
        <p:spPr>
          <a:xfrm rot="5400000" flipV="1">
            <a:off x="1897687" y="3590263"/>
            <a:ext cx="4392128" cy="37156"/>
          </a:xfrm>
          <a:prstGeom prst="rect">
            <a:avLst/>
          </a:prstGeom>
          <a:solidFill>
            <a:srgbClr val="335B8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0" name="그룹 9"/>
          <p:cNvGrpSpPr/>
          <p:nvPr/>
        </p:nvGrpSpPr>
        <p:grpSpPr>
          <a:xfrm>
            <a:off x="4367783" y="1431183"/>
            <a:ext cx="966931" cy="369332"/>
            <a:chOff x="5302324" y="1412776"/>
            <a:chExt cx="1189759" cy="379236"/>
          </a:xfrm>
        </p:grpSpPr>
        <p:sp>
          <p:nvSpPr>
            <p:cNvPr id="8" name="TextBox 7"/>
            <p:cNvSpPr txBox="1"/>
            <p:nvPr/>
          </p:nvSpPr>
          <p:spPr>
            <a:xfrm>
              <a:off x="5302324" y="1412776"/>
              <a:ext cx="1189759" cy="3792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ko-KR" altLang="en-US" sz="2000" dirty="0" smtClean="0">
                  <a:latin typeface="한컴 윤고딕 230" pitchFamily="18" charset="-127"/>
                  <a:ea typeface="한컴 윤고딕 230" pitchFamily="18" charset="-127"/>
                </a:rPr>
                <a:t> 조직도</a:t>
              </a:r>
              <a:endParaRPr lang="ko-KR" altLang="en-US" sz="2000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5334963" y="1473216"/>
              <a:ext cx="45719" cy="2091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6496" y="3789040"/>
            <a:ext cx="3803914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Clr>
                <a:schemeClr val="accent5"/>
              </a:buClr>
              <a:buFont typeface="Arial" pitchFamily="34" charset="0"/>
              <a:buChar char="•"/>
            </a:pPr>
            <a:r>
              <a:rPr lang="ko-KR" altLang="en-US" sz="1600" dirty="0" smtClean="0">
                <a:latin typeface="한컴 윤고딕 230" pitchFamily="18" charset="-127"/>
                <a:ea typeface="한컴 윤고딕 230" pitchFamily="18" charset="-127"/>
              </a:rPr>
              <a:t>자신에</a:t>
            </a:r>
            <a:r>
              <a:rPr lang="en-US" altLang="ko-KR" sz="1600" dirty="0" smtClean="0">
                <a:latin typeface="한컴 윤고딕 230" pitchFamily="18" charset="-127"/>
                <a:ea typeface="한컴 윤고딕 230" pitchFamily="18" charset="-127"/>
              </a:rPr>
              <a:t> </a:t>
            </a:r>
            <a:r>
              <a:rPr lang="ko-KR" altLang="en-US" sz="1600" dirty="0" smtClean="0">
                <a:latin typeface="한컴 윤고딕 230" pitchFamily="18" charset="-127"/>
                <a:ea typeface="한컴 윤고딕 230" pitchFamily="18" charset="-127"/>
              </a:rPr>
              <a:t>대한 이해</a:t>
            </a:r>
            <a:endParaRPr lang="en-US" altLang="ko-KR" sz="16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 marL="177800" indent="-177800">
              <a:lnSpc>
                <a:spcPct val="150000"/>
              </a:lnSpc>
              <a:buClr>
                <a:schemeClr val="accent5"/>
              </a:buClr>
              <a:buFont typeface="Arial" pitchFamily="34" charset="0"/>
              <a:buChar char="•"/>
            </a:pPr>
            <a:r>
              <a:rPr lang="ko-KR" altLang="en-US" sz="1600" dirty="0" smtClean="0">
                <a:latin typeface="한컴 윤고딕 230" pitchFamily="18" charset="-127"/>
                <a:ea typeface="한컴 윤고딕 230" pitchFamily="18" charset="-127"/>
              </a:rPr>
              <a:t>더 나은 대인관계</a:t>
            </a:r>
            <a:endParaRPr lang="en-US" altLang="ko-KR" sz="16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 marL="177800" indent="-177800">
              <a:lnSpc>
                <a:spcPct val="150000"/>
              </a:lnSpc>
              <a:buClr>
                <a:schemeClr val="accent5"/>
              </a:buClr>
              <a:buFont typeface="Arial" pitchFamily="34" charset="0"/>
              <a:buChar char="•"/>
            </a:pPr>
            <a:r>
              <a:rPr lang="ko-KR" altLang="en-US" sz="1600" dirty="0" smtClean="0">
                <a:latin typeface="한컴 윤고딕 230" pitchFamily="18" charset="-127"/>
                <a:ea typeface="한컴 윤고딕 230" pitchFamily="18" charset="-127"/>
              </a:rPr>
              <a:t>효과적인 진로 </a:t>
            </a:r>
            <a:r>
              <a:rPr lang="en-US" altLang="ko-KR" sz="1600" dirty="0" smtClean="0">
                <a:latin typeface="한컴 윤고딕 230" pitchFamily="18" charset="-127"/>
                <a:ea typeface="한컴 윤고딕 230" pitchFamily="18" charset="-127"/>
              </a:rPr>
              <a:t>· </a:t>
            </a:r>
            <a:r>
              <a:rPr lang="ko-KR" altLang="en-US" sz="1600" dirty="0" smtClean="0">
                <a:latin typeface="한컴 윤고딕 230" pitchFamily="18" charset="-127"/>
                <a:ea typeface="한컴 윤고딕 230" pitchFamily="18" charset="-127"/>
              </a:rPr>
              <a:t>취업 준비</a:t>
            </a:r>
            <a:endParaRPr lang="en-US" altLang="ko-KR" sz="16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 marL="177800" indent="-177800">
              <a:lnSpc>
                <a:spcPct val="150000"/>
              </a:lnSpc>
              <a:buClr>
                <a:schemeClr val="accent5"/>
              </a:buClr>
              <a:buFont typeface="Arial" pitchFamily="34" charset="0"/>
              <a:buChar char="•"/>
            </a:pPr>
            <a:r>
              <a:rPr lang="ko-KR" altLang="en-US" sz="1600" dirty="0" smtClean="0">
                <a:latin typeface="한컴 윤고딕 230" pitchFamily="18" charset="-127"/>
                <a:ea typeface="한컴 윤고딕 230" pitchFamily="18" charset="-127"/>
              </a:rPr>
              <a:t>멋진 리더십</a:t>
            </a:r>
            <a:endParaRPr lang="en-US" altLang="ko-KR" sz="16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 marL="177800" indent="-177800">
              <a:lnSpc>
                <a:spcPct val="150000"/>
              </a:lnSpc>
              <a:buClr>
                <a:schemeClr val="accent5"/>
              </a:buClr>
              <a:buFont typeface="Arial" pitchFamily="34" charset="0"/>
              <a:buChar char="•"/>
            </a:pPr>
            <a:r>
              <a:rPr lang="ko-KR" altLang="en-US" sz="1600" dirty="0" smtClean="0">
                <a:latin typeface="한컴 윤고딕 230" pitchFamily="18" charset="-127"/>
                <a:ea typeface="한컴 윤고딕 230" pitchFamily="18" charset="-127"/>
              </a:rPr>
              <a:t>실천하는 이웃사랑</a:t>
            </a:r>
            <a:endParaRPr lang="en-US" altLang="ko-KR" sz="16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>
              <a:lnSpc>
                <a:spcPct val="150000"/>
              </a:lnSpc>
              <a:buClr>
                <a:schemeClr val="accent5"/>
              </a:buClr>
            </a:pPr>
            <a:endParaRPr lang="en-US" altLang="ko-KR" dirty="0" smtClean="0">
              <a:solidFill>
                <a:srgbClr val="0070C0"/>
              </a:solidFill>
              <a:latin typeface="한컴 윤고딕 230" pitchFamily="18" charset="-127"/>
              <a:ea typeface="한컴 윤고딕 230" pitchFamily="18" charset="-127"/>
            </a:endParaRPr>
          </a:p>
          <a:p>
            <a:pPr>
              <a:lnSpc>
                <a:spcPct val="150000"/>
              </a:lnSpc>
              <a:buClr>
                <a:schemeClr val="accent5"/>
              </a:buClr>
            </a:pPr>
            <a:r>
              <a:rPr lang="ko-KR" altLang="en-US" sz="2000" dirty="0" smtClean="0">
                <a:solidFill>
                  <a:srgbClr val="0070C0"/>
                </a:solidFill>
                <a:latin typeface="한컴 윤고딕 230" pitchFamily="18" charset="-127"/>
                <a:ea typeface="한컴 윤고딕 230" pitchFamily="18" charset="-127"/>
              </a:rPr>
              <a:t>대학생활문화원에서 도와드립니다</a:t>
            </a:r>
            <a:r>
              <a:rPr lang="en-US" altLang="ko-KR" sz="2000" dirty="0" smtClean="0">
                <a:solidFill>
                  <a:srgbClr val="0070C0"/>
                </a:solidFill>
                <a:latin typeface="한컴 윤고딕 230" pitchFamily="18" charset="-127"/>
                <a:ea typeface="한컴 윤고딕 230" pitchFamily="18" charset="-127"/>
              </a:rPr>
              <a:t>!</a:t>
            </a:r>
            <a:endParaRPr lang="ko-KR" altLang="en-US" sz="1600" dirty="0"/>
          </a:p>
        </p:txBody>
      </p:sp>
      <p:grpSp>
        <p:nvGrpSpPr>
          <p:cNvPr id="51" name="그룹 50"/>
          <p:cNvGrpSpPr/>
          <p:nvPr/>
        </p:nvGrpSpPr>
        <p:grpSpPr>
          <a:xfrm>
            <a:off x="4894478" y="1844824"/>
            <a:ext cx="4234986" cy="4248472"/>
            <a:chOff x="6094412" y="2060848"/>
            <a:chExt cx="4945127" cy="4248472"/>
          </a:xfrm>
        </p:grpSpPr>
        <p:sp>
          <p:nvSpPr>
            <p:cNvPr id="25" name="모서리가 둥근 직사각형 24"/>
            <p:cNvSpPr/>
            <p:nvPr/>
          </p:nvSpPr>
          <p:spPr>
            <a:xfrm>
              <a:off x="7750596" y="2060848"/>
              <a:ext cx="1296144" cy="576064"/>
            </a:xfrm>
            <a:custGeom>
              <a:avLst/>
              <a:gdLst/>
              <a:ahLst/>
              <a:cxnLst/>
              <a:rect l="l" t="t" r="r" b="b"/>
              <a:pathLst>
                <a:path w="1296144" h="720080">
                  <a:moveTo>
                    <a:pt x="166623" y="72008"/>
                  </a:moveTo>
                  <a:cubicBezTo>
                    <a:pt x="114369" y="72008"/>
                    <a:pt x="72008" y="114369"/>
                    <a:pt x="72008" y="166623"/>
                  </a:cubicBezTo>
                  <a:lnTo>
                    <a:pt x="72008" y="545073"/>
                  </a:lnTo>
                  <a:cubicBezTo>
                    <a:pt x="72008" y="597327"/>
                    <a:pt x="114369" y="639688"/>
                    <a:pt x="166623" y="639688"/>
                  </a:cubicBezTo>
                  <a:lnTo>
                    <a:pt x="1121137" y="639688"/>
                  </a:lnTo>
                  <a:cubicBezTo>
                    <a:pt x="1173391" y="639688"/>
                    <a:pt x="1215752" y="597327"/>
                    <a:pt x="1215752" y="545073"/>
                  </a:cubicBezTo>
                  <a:lnTo>
                    <a:pt x="1215752" y="166623"/>
                  </a:lnTo>
                  <a:cubicBezTo>
                    <a:pt x="1215752" y="114369"/>
                    <a:pt x="1173391" y="72008"/>
                    <a:pt x="1121137" y="72008"/>
                  </a:cubicBezTo>
                  <a:close/>
                  <a:moveTo>
                    <a:pt x="120016" y="0"/>
                  </a:moveTo>
                  <a:lnTo>
                    <a:pt x="1176128" y="0"/>
                  </a:lnTo>
                  <a:cubicBezTo>
                    <a:pt x="1242411" y="0"/>
                    <a:pt x="1296144" y="53733"/>
                    <a:pt x="1296144" y="120016"/>
                  </a:cubicBezTo>
                  <a:lnTo>
                    <a:pt x="1296144" y="600064"/>
                  </a:lnTo>
                  <a:cubicBezTo>
                    <a:pt x="1296144" y="666347"/>
                    <a:pt x="1242411" y="720080"/>
                    <a:pt x="1176128" y="720080"/>
                  </a:cubicBezTo>
                  <a:lnTo>
                    <a:pt x="120016" y="720080"/>
                  </a:lnTo>
                  <a:cubicBezTo>
                    <a:pt x="53733" y="720080"/>
                    <a:pt x="0" y="666347"/>
                    <a:pt x="0" y="600064"/>
                  </a:cubicBezTo>
                  <a:lnTo>
                    <a:pt x="0" y="120016"/>
                  </a:lnTo>
                  <a:cubicBezTo>
                    <a:pt x="0" y="53733"/>
                    <a:pt x="53733" y="0"/>
                    <a:pt x="120016" y="0"/>
                  </a:cubicBezTo>
                  <a:close/>
                </a:path>
              </a:pathLst>
            </a:cu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원장</a:t>
              </a:r>
              <a:endParaRPr lang="ko-KR" altLang="en-US" dirty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27" name="모서리가 둥근 직사각형 24"/>
            <p:cNvSpPr/>
            <p:nvPr/>
          </p:nvSpPr>
          <p:spPr>
            <a:xfrm>
              <a:off x="9406780" y="3068960"/>
              <a:ext cx="1632759" cy="576064"/>
            </a:xfrm>
            <a:custGeom>
              <a:avLst/>
              <a:gdLst/>
              <a:ahLst/>
              <a:cxnLst/>
              <a:rect l="l" t="t" r="r" b="b"/>
              <a:pathLst>
                <a:path w="1296144" h="720080">
                  <a:moveTo>
                    <a:pt x="166623" y="72008"/>
                  </a:moveTo>
                  <a:cubicBezTo>
                    <a:pt x="114369" y="72008"/>
                    <a:pt x="72008" y="114369"/>
                    <a:pt x="72008" y="166623"/>
                  </a:cubicBezTo>
                  <a:lnTo>
                    <a:pt x="72008" y="545073"/>
                  </a:lnTo>
                  <a:cubicBezTo>
                    <a:pt x="72008" y="597327"/>
                    <a:pt x="114369" y="639688"/>
                    <a:pt x="166623" y="639688"/>
                  </a:cubicBezTo>
                  <a:lnTo>
                    <a:pt x="1121137" y="639688"/>
                  </a:lnTo>
                  <a:cubicBezTo>
                    <a:pt x="1173391" y="639688"/>
                    <a:pt x="1215752" y="597327"/>
                    <a:pt x="1215752" y="545073"/>
                  </a:cubicBezTo>
                  <a:lnTo>
                    <a:pt x="1215752" y="166623"/>
                  </a:lnTo>
                  <a:cubicBezTo>
                    <a:pt x="1215752" y="114369"/>
                    <a:pt x="1173391" y="72008"/>
                    <a:pt x="1121137" y="72008"/>
                  </a:cubicBezTo>
                  <a:close/>
                  <a:moveTo>
                    <a:pt x="120016" y="0"/>
                  </a:moveTo>
                  <a:lnTo>
                    <a:pt x="1176128" y="0"/>
                  </a:lnTo>
                  <a:cubicBezTo>
                    <a:pt x="1242411" y="0"/>
                    <a:pt x="1296144" y="53733"/>
                    <a:pt x="1296144" y="120016"/>
                  </a:cubicBezTo>
                  <a:lnTo>
                    <a:pt x="1296144" y="600064"/>
                  </a:lnTo>
                  <a:cubicBezTo>
                    <a:pt x="1296144" y="666347"/>
                    <a:pt x="1242411" y="720080"/>
                    <a:pt x="1176128" y="720080"/>
                  </a:cubicBezTo>
                  <a:lnTo>
                    <a:pt x="120016" y="720080"/>
                  </a:lnTo>
                  <a:cubicBezTo>
                    <a:pt x="53733" y="720080"/>
                    <a:pt x="0" y="666347"/>
                    <a:pt x="0" y="600064"/>
                  </a:cubicBezTo>
                  <a:lnTo>
                    <a:pt x="0" y="120016"/>
                  </a:lnTo>
                  <a:cubicBezTo>
                    <a:pt x="0" y="53733"/>
                    <a:pt x="53733" y="0"/>
                    <a:pt x="120016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운영위원회</a:t>
              </a:r>
              <a:endParaRPr lang="ko-KR" altLang="en-US" dirty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28" name="모서리가 둥근 직사각형 24"/>
            <p:cNvSpPr/>
            <p:nvPr/>
          </p:nvSpPr>
          <p:spPr>
            <a:xfrm>
              <a:off x="6166420" y="3068960"/>
              <a:ext cx="1341518" cy="576064"/>
            </a:xfrm>
            <a:custGeom>
              <a:avLst/>
              <a:gdLst/>
              <a:ahLst/>
              <a:cxnLst/>
              <a:rect l="l" t="t" r="r" b="b"/>
              <a:pathLst>
                <a:path w="1296144" h="720080">
                  <a:moveTo>
                    <a:pt x="166623" y="72008"/>
                  </a:moveTo>
                  <a:cubicBezTo>
                    <a:pt x="114369" y="72008"/>
                    <a:pt x="72008" y="114369"/>
                    <a:pt x="72008" y="166623"/>
                  </a:cubicBezTo>
                  <a:lnTo>
                    <a:pt x="72008" y="545073"/>
                  </a:lnTo>
                  <a:cubicBezTo>
                    <a:pt x="72008" y="597327"/>
                    <a:pt x="114369" y="639688"/>
                    <a:pt x="166623" y="639688"/>
                  </a:cubicBezTo>
                  <a:lnTo>
                    <a:pt x="1121137" y="639688"/>
                  </a:lnTo>
                  <a:cubicBezTo>
                    <a:pt x="1173391" y="639688"/>
                    <a:pt x="1215752" y="597327"/>
                    <a:pt x="1215752" y="545073"/>
                  </a:cubicBezTo>
                  <a:lnTo>
                    <a:pt x="1215752" y="166623"/>
                  </a:lnTo>
                  <a:cubicBezTo>
                    <a:pt x="1215752" y="114369"/>
                    <a:pt x="1173391" y="72008"/>
                    <a:pt x="1121137" y="72008"/>
                  </a:cubicBezTo>
                  <a:close/>
                  <a:moveTo>
                    <a:pt x="120016" y="0"/>
                  </a:moveTo>
                  <a:lnTo>
                    <a:pt x="1176128" y="0"/>
                  </a:lnTo>
                  <a:cubicBezTo>
                    <a:pt x="1242411" y="0"/>
                    <a:pt x="1296144" y="53733"/>
                    <a:pt x="1296144" y="120016"/>
                  </a:cubicBezTo>
                  <a:lnTo>
                    <a:pt x="1296144" y="600064"/>
                  </a:lnTo>
                  <a:cubicBezTo>
                    <a:pt x="1296144" y="666347"/>
                    <a:pt x="1242411" y="720080"/>
                    <a:pt x="1176128" y="720080"/>
                  </a:cubicBezTo>
                  <a:lnTo>
                    <a:pt x="120016" y="720080"/>
                  </a:lnTo>
                  <a:cubicBezTo>
                    <a:pt x="53733" y="720080"/>
                    <a:pt x="0" y="666347"/>
                    <a:pt x="0" y="600064"/>
                  </a:cubicBezTo>
                  <a:lnTo>
                    <a:pt x="0" y="120016"/>
                  </a:lnTo>
                  <a:cubicBezTo>
                    <a:pt x="0" y="53733"/>
                    <a:pt x="53733" y="0"/>
                    <a:pt x="120016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자문위원</a:t>
              </a:r>
              <a:endParaRPr lang="ko-KR" altLang="en-US" dirty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29" name="모서리가 둥근 직사각형 24"/>
            <p:cNvSpPr/>
            <p:nvPr/>
          </p:nvSpPr>
          <p:spPr>
            <a:xfrm rot="5400000">
              <a:off x="5478152" y="4981364"/>
              <a:ext cx="1944216" cy="711696"/>
            </a:xfrm>
            <a:custGeom>
              <a:avLst/>
              <a:gdLst/>
              <a:ahLst/>
              <a:cxnLst/>
              <a:rect l="l" t="t" r="r" b="b"/>
              <a:pathLst>
                <a:path w="1296144" h="720080">
                  <a:moveTo>
                    <a:pt x="166623" y="72008"/>
                  </a:moveTo>
                  <a:cubicBezTo>
                    <a:pt x="114369" y="72008"/>
                    <a:pt x="72008" y="114369"/>
                    <a:pt x="72008" y="166623"/>
                  </a:cubicBezTo>
                  <a:lnTo>
                    <a:pt x="72008" y="545073"/>
                  </a:lnTo>
                  <a:cubicBezTo>
                    <a:pt x="72008" y="597327"/>
                    <a:pt x="114369" y="639688"/>
                    <a:pt x="166623" y="639688"/>
                  </a:cubicBezTo>
                  <a:lnTo>
                    <a:pt x="1121137" y="639688"/>
                  </a:lnTo>
                  <a:cubicBezTo>
                    <a:pt x="1173391" y="639688"/>
                    <a:pt x="1215752" y="597327"/>
                    <a:pt x="1215752" y="545073"/>
                  </a:cubicBezTo>
                  <a:lnTo>
                    <a:pt x="1215752" y="166623"/>
                  </a:lnTo>
                  <a:cubicBezTo>
                    <a:pt x="1215752" y="114369"/>
                    <a:pt x="1173391" y="72008"/>
                    <a:pt x="1121137" y="72008"/>
                  </a:cubicBezTo>
                  <a:close/>
                  <a:moveTo>
                    <a:pt x="120016" y="0"/>
                  </a:moveTo>
                  <a:lnTo>
                    <a:pt x="1176128" y="0"/>
                  </a:lnTo>
                  <a:cubicBezTo>
                    <a:pt x="1242411" y="0"/>
                    <a:pt x="1296144" y="53733"/>
                    <a:pt x="1296144" y="120016"/>
                  </a:cubicBezTo>
                  <a:lnTo>
                    <a:pt x="1296144" y="600064"/>
                  </a:lnTo>
                  <a:cubicBezTo>
                    <a:pt x="1296144" y="666347"/>
                    <a:pt x="1242411" y="720080"/>
                    <a:pt x="1176128" y="720080"/>
                  </a:cubicBezTo>
                  <a:lnTo>
                    <a:pt x="120016" y="720080"/>
                  </a:lnTo>
                  <a:cubicBezTo>
                    <a:pt x="53733" y="720080"/>
                    <a:pt x="0" y="666347"/>
                    <a:pt x="0" y="600064"/>
                  </a:cubicBezTo>
                  <a:lnTo>
                    <a:pt x="0" y="120016"/>
                  </a:lnTo>
                  <a:cubicBezTo>
                    <a:pt x="0" y="53733"/>
                    <a:pt x="53733" y="0"/>
                    <a:pt x="120016" y="0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학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생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상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담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센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터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30" name="모서리가 둥근 직사각형 24"/>
            <p:cNvSpPr/>
            <p:nvPr/>
          </p:nvSpPr>
          <p:spPr>
            <a:xfrm rot="5400000">
              <a:off x="6512898" y="4981364"/>
              <a:ext cx="1944216" cy="711696"/>
            </a:xfrm>
            <a:custGeom>
              <a:avLst/>
              <a:gdLst/>
              <a:ahLst/>
              <a:cxnLst/>
              <a:rect l="l" t="t" r="r" b="b"/>
              <a:pathLst>
                <a:path w="1296144" h="720080">
                  <a:moveTo>
                    <a:pt x="166623" y="72008"/>
                  </a:moveTo>
                  <a:cubicBezTo>
                    <a:pt x="114369" y="72008"/>
                    <a:pt x="72008" y="114369"/>
                    <a:pt x="72008" y="166623"/>
                  </a:cubicBezTo>
                  <a:lnTo>
                    <a:pt x="72008" y="545073"/>
                  </a:lnTo>
                  <a:cubicBezTo>
                    <a:pt x="72008" y="597327"/>
                    <a:pt x="114369" y="639688"/>
                    <a:pt x="166623" y="639688"/>
                  </a:cubicBezTo>
                  <a:lnTo>
                    <a:pt x="1121137" y="639688"/>
                  </a:lnTo>
                  <a:cubicBezTo>
                    <a:pt x="1173391" y="639688"/>
                    <a:pt x="1215752" y="597327"/>
                    <a:pt x="1215752" y="545073"/>
                  </a:cubicBezTo>
                  <a:lnTo>
                    <a:pt x="1215752" y="166623"/>
                  </a:lnTo>
                  <a:cubicBezTo>
                    <a:pt x="1215752" y="114369"/>
                    <a:pt x="1173391" y="72008"/>
                    <a:pt x="1121137" y="72008"/>
                  </a:cubicBezTo>
                  <a:close/>
                  <a:moveTo>
                    <a:pt x="120016" y="0"/>
                  </a:moveTo>
                  <a:lnTo>
                    <a:pt x="1176128" y="0"/>
                  </a:lnTo>
                  <a:cubicBezTo>
                    <a:pt x="1242411" y="0"/>
                    <a:pt x="1296144" y="53733"/>
                    <a:pt x="1296144" y="120016"/>
                  </a:cubicBezTo>
                  <a:lnTo>
                    <a:pt x="1296144" y="600064"/>
                  </a:lnTo>
                  <a:cubicBezTo>
                    <a:pt x="1296144" y="666347"/>
                    <a:pt x="1242411" y="720080"/>
                    <a:pt x="1176128" y="720080"/>
                  </a:cubicBezTo>
                  <a:lnTo>
                    <a:pt x="120016" y="720080"/>
                  </a:lnTo>
                  <a:cubicBezTo>
                    <a:pt x="53733" y="720080"/>
                    <a:pt x="0" y="666347"/>
                    <a:pt x="0" y="600064"/>
                  </a:cubicBezTo>
                  <a:lnTo>
                    <a:pt x="0" y="120016"/>
                  </a:lnTo>
                  <a:cubicBezTo>
                    <a:pt x="0" y="53733"/>
                    <a:pt x="53733" y="0"/>
                    <a:pt x="120016" y="0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문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화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사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업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부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31" name="모서리가 둥근 직사각형 24"/>
            <p:cNvSpPr/>
            <p:nvPr/>
          </p:nvSpPr>
          <p:spPr>
            <a:xfrm rot="5400000">
              <a:off x="7502760" y="4981364"/>
              <a:ext cx="1944216" cy="711696"/>
            </a:xfrm>
            <a:custGeom>
              <a:avLst/>
              <a:gdLst/>
              <a:ahLst/>
              <a:cxnLst/>
              <a:rect l="l" t="t" r="r" b="b"/>
              <a:pathLst>
                <a:path w="1296144" h="720080">
                  <a:moveTo>
                    <a:pt x="166623" y="72008"/>
                  </a:moveTo>
                  <a:cubicBezTo>
                    <a:pt x="114369" y="72008"/>
                    <a:pt x="72008" y="114369"/>
                    <a:pt x="72008" y="166623"/>
                  </a:cubicBezTo>
                  <a:lnTo>
                    <a:pt x="72008" y="545073"/>
                  </a:lnTo>
                  <a:cubicBezTo>
                    <a:pt x="72008" y="597327"/>
                    <a:pt x="114369" y="639688"/>
                    <a:pt x="166623" y="639688"/>
                  </a:cubicBezTo>
                  <a:lnTo>
                    <a:pt x="1121137" y="639688"/>
                  </a:lnTo>
                  <a:cubicBezTo>
                    <a:pt x="1173391" y="639688"/>
                    <a:pt x="1215752" y="597327"/>
                    <a:pt x="1215752" y="545073"/>
                  </a:cubicBezTo>
                  <a:lnTo>
                    <a:pt x="1215752" y="166623"/>
                  </a:lnTo>
                  <a:cubicBezTo>
                    <a:pt x="1215752" y="114369"/>
                    <a:pt x="1173391" y="72008"/>
                    <a:pt x="1121137" y="72008"/>
                  </a:cubicBezTo>
                  <a:close/>
                  <a:moveTo>
                    <a:pt x="120016" y="0"/>
                  </a:moveTo>
                  <a:lnTo>
                    <a:pt x="1176128" y="0"/>
                  </a:lnTo>
                  <a:cubicBezTo>
                    <a:pt x="1242411" y="0"/>
                    <a:pt x="1296144" y="53733"/>
                    <a:pt x="1296144" y="120016"/>
                  </a:cubicBezTo>
                  <a:lnTo>
                    <a:pt x="1296144" y="600064"/>
                  </a:lnTo>
                  <a:cubicBezTo>
                    <a:pt x="1296144" y="666347"/>
                    <a:pt x="1242411" y="720080"/>
                    <a:pt x="1176128" y="720080"/>
                  </a:cubicBezTo>
                  <a:lnTo>
                    <a:pt x="120016" y="720080"/>
                  </a:lnTo>
                  <a:cubicBezTo>
                    <a:pt x="53733" y="720080"/>
                    <a:pt x="0" y="666347"/>
                    <a:pt x="0" y="600064"/>
                  </a:cubicBezTo>
                  <a:lnTo>
                    <a:pt x="0" y="120016"/>
                  </a:lnTo>
                  <a:cubicBezTo>
                    <a:pt x="0" y="53733"/>
                    <a:pt x="53733" y="0"/>
                    <a:pt x="120016" y="0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리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더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십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개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발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/>
              <a:r>
                <a:rPr lang="ko-KR" altLang="en-US" sz="1600" dirty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부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32" name="모서리가 둥근 직사각형 24"/>
            <p:cNvSpPr/>
            <p:nvPr/>
          </p:nvSpPr>
          <p:spPr>
            <a:xfrm rot="5400000">
              <a:off x="8510872" y="4981364"/>
              <a:ext cx="1944216" cy="711696"/>
            </a:xfrm>
            <a:custGeom>
              <a:avLst/>
              <a:gdLst/>
              <a:ahLst/>
              <a:cxnLst/>
              <a:rect l="l" t="t" r="r" b="b"/>
              <a:pathLst>
                <a:path w="1296144" h="720080">
                  <a:moveTo>
                    <a:pt x="166623" y="72008"/>
                  </a:moveTo>
                  <a:cubicBezTo>
                    <a:pt x="114369" y="72008"/>
                    <a:pt x="72008" y="114369"/>
                    <a:pt x="72008" y="166623"/>
                  </a:cubicBezTo>
                  <a:lnTo>
                    <a:pt x="72008" y="545073"/>
                  </a:lnTo>
                  <a:cubicBezTo>
                    <a:pt x="72008" y="597327"/>
                    <a:pt x="114369" y="639688"/>
                    <a:pt x="166623" y="639688"/>
                  </a:cubicBezTo>
                  <a:lnTo>
                    <a:pt x="1121137" y="639688"/>
                  </a:lnTo>
                  <a:cubicBezTo>
                    <a:pt x="1173391" y="639688"/>
                    <a:pt x="1215752" y="597327"/>
                    <a:pt x="1215752" y="545073"/>
                  </a:cubicBezTo>
                  <a:lnTo>
                    <a:pt x="1215752" y="166623"/>
                  </a:lnTo>
                  <a:cubicBezTo>
                    <a:pt x="1215752" y="114369"/>
                    <a:pt x="1173391" y="72008"/>
                    <a:pt x="1121137" y="72008"/>
                  </a:cubicBezTo>
                  <a:close/>
                  <a:moveTo>
                    <a:pt x="120016" y="0"/>
                  </a:moveTo>
                  <a:lnTo>
                    <a:pt x="1176128" y="0"/>
                  </a:lnTo>
                  <a:cubicBezTo>
                    <a:pt x="1242411" y="0"/>
                    <a:pt x="1296144" y="53733"/>
                    <a:pt x="1296144" y="120016"/>
                  </a:cubicBezTo>
                  <a:lnTo>
                    <a:pt x="1296144" y="600064"/>
                  </a:lnTo>
                  <a:cubicBezTo>
                    <a:pt x="1296144" y="666347"/>
                    <a:pt x="1242411" y="720080"/>
                    <a:pt x="1176128" y="720080"/>
                  </a:cubicBezTo>
                  <a:lnTo>
                    <a:pt x="120016" y="720080"/>
                  </a:lnTo>
                  <a:cubicBezTo>
                    <a:pt x="53733" y="720080"/>
                    <a:pt x="0" y="666347"/>
                    <a:pt x="0" y="600064"/>
                  </a:cubicBezTo>
                  <a:lnTo>
                    <a:pt x="0" y="120016"/>
                  </a:lnTo>
                  <a:cubicBezTo>
                    <a:pt x="0" y="53733"/>
                    <a:pt x="53733" y="0"/>
                    <a:pt x="120016" y="0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연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구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조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사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부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33" name="모서리가 둥근 직사각형 24"/>
            <p:cNvSpPr/>
            <p:nvPr/>
          </p:nvSpPr>
          <p:spPr>
            <a:xfrm rot="5400000">
              <a:off x="9446976" y="4981364"/>
              <a:ext cx="1944216" cy="711696"/>
            </a:xfrm>
            <a:custGeom>
              <a:avLst/>
              <a:gdLst/>
              <a:ahLst/>
              <a:cxnLst/>
              <a:rect l="l" t="t" r="r" b="b"/>
              <a:pathLst>
                <a:path w="1296144" h="720080">
                  <a:moveTo>
                    <a:pt x="166623" y="72008"/>
                  </a:moveTo>
                  <a:cubicBezTo>
                    <a:pt x="114369" y="72008"/>
                    <a:pt x="72008" y="114369"/>
                    <a:pt x="72008" y="166623"/>
                  </a:cubicBezTo>
                  <a:lnTo>
                    <a:pt x="72008" y="545073"/>
                  </a:lnTo>
                  <a:cubicBezTo>
                    <a:pt x="72008" y="597327"/>
                    <a:pt x="114369" y="639688"/>
                    <a:pt x="166623" y="639688"/>
                  </a:cubicBezTo>
                  <a:lnTo>
                    <a:pt x="1121137" y="639688"/>
                  </a:lnTo>
                  <a:cubicBezTo>
                    <a:pt x="1173391" y="639688"/>
                    <a:pt x="1215752" y="597327"/>
                    <a:pt x="1215752" y="545073"/>
                  </a:cubicBezTo>
                  <a:lnTo>
                    <a:pt x="1215752" y="166623"/>
                  </a:lnTo>
                  <a:cubicBezTo>
                    <a:pt x="1215752" y="114369"/>
                    <a:pt x="1173391" y="72008"/>
                    <a:pt x="1121137" y="72008"/>
                  </a:cubicBezTo>
                  <a:close/>
                  <a:moveTo>
                    <a:pt x="120016" y="0"/>
                  </a:moveTo>
                  <a:lnTo>
                    <a:pt x="1176128" y="0"/>
                  </a:lnTo>
                  <a:cubicBezTo>
                    <a:pt x="1242411" y="0"/>
                    <a:pt x="1296144" y="53733"/>
                    <a:pt x="1296144" y="120016"/>
                  </a:cubicBezTo>
                  <a:lnTo>
                    <a:pt x="1296144" y="600064"/>
                  </a:lnTo>
                  <a:cubicBezTo>
                    <a:pt x="1296144" y="666347"/>
                    <a:pt x="1242411" y="720080"/>
                    <a:pt x="1176128" y="720080"/>
                  </a:cubicBezTo>
                  <a:lnTo>
                    <a:pt x="120016" y="720080"/>
                  </a:lnTo>
                  <a:cubicBezTo>
                    <a:pt x="53733" y="720080"/>
                    <a:pt x="0" y="666347"/>
                    <a:pt x="0" y="600064"/>
                  </a:cubicBezTo>
                  <a:lnTo>
                    <a:pt x="0" y="120016"/>
                  </a:lnTo>
                  <a:cubicBezTo>
                    <a:pt x="0" y="53733"/>
                    <a:pt x="53733" y="0"/>
                    <a:pt x="120016" y="0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행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정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ctr"/>
              <a:r>
                <a:rPr lang="ko-KR" altLang="en-US" sz="1600" dirty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실</a:t>
              </a:r>
              <a:endParaRPr lang="en-US" altLang="ko-KR" sz="16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cxnSp>
          <p:nvCxnSpPr>
            <p:cNvPr id="36" name="직선 연결선 35"/>
            <p:cNvCxnSpPr/>
            <p:nvPr/>
          </p:nvCxnSpPr>
          <p:spPr>
            <a:xfrm>
              <a:off x="8398668" y="2636912"/>
              <a:ext cx="0" cy="17281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flipH="1">
              <a:off x="6450260" y="3962204"/>
              <a:ext cx="396882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flipH="1">
              <a:off x="7485006" y="3356992"/>
              <a:ext cx="192177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/>
            <p:nvPr/>
          </p:nvCxnSpPr>
          <p:spPr>
            <a:xfrm>
              <a:off x="6450260" y="3950812"/>
              <a:ext cx="0" cy="4142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/>
            <p:nvPr/>
          </p:nvCxnSpPr>
          <p:spPr>
            <a:xfrm>
              <a:off x="7507938" y="3960674"/>
              <a:ext cx="0" cy="4142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/>
            <p:cNvCxnSpPr/>
            <p:nvPr/>
          </p:nvCxnSpPr>
          <p:spPr>
            <a:xfrm>
              <a:off x="9478788" y="3950812"/>
              <a:ext cx="0" cy="4142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10401717" y="3950812"/>
              <a:ext cx="0" cy="4142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5" name="_x272376576" descr="EMB00000f3440f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1268760"/>
            <a:ext cx="2627785" cy="2080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629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2800" b="1" dirty="0" smtClean="0"/>
              <a:t>대학생활문화원 </a:t>
            </a:r>
            <a:r>
              <a:rPr lang="ko-KR" altLang="en-US" sz="2800" b="1" dirty="0"/>
              <a:t>소개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altLang="ko-KR" smtClean="0"/>
              <a:t>4</a:t>
            </a:fld>
            <a:endParaRPr lang="ko-KR" altLang="en-US"/>
          </a:p>
        </p:txBody>
      </p:sp>
      <p:grpSp>
        <p:nvGrpSpPr>
          <p:cNvPr id="29" name="그룹 28"/>
          <p:cNvGrpSpPr/>
          <p:nvPr/>
        </p:nvGrpSpPr>
        <p:grpSpPr>
          <a:xfrm>
            <a:off x="856478" y="980728"/>
            <a:ext cx="726481" cy="369332"/>
            <a:chOff x="5302324" y="1412776"/>
            <a:chExt cx="893897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5302324" y="1412776"/>
              <a:ext cx="893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ko-KR" altLang="en-US" dirty="0" smtClean="0"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ko-KR" altLang="en-US" sz="2000" dirty="0" smtClean="0">
                  <a:latin typeface="한컴 윤고딕 230" pitchFamily="18" charset="-127"/>
                  <a:ea typeface="한컴 윤고딕 230" pitchFamily="18" charset="-127"/>
                </a:rPr>
                <a:t>연혁</a:t>
              </a:r>
              <a:endParaRPr lang="ko-KR" altLang="en-US" sz="2000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5334963" y="1473217"/>
              <a:ext cx="45719" cy="1524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485438" y="1105580"/>
            <a:ext cx="7716034" cy="2107396"/>
            <a:chOff x="1728232" y="1597525"/>
            <a:chExt cx="8731615" cy="2107396"/>
          </a:xfrm>
        </p:grpSpPr>
        <p:cxnSp>
          <p:nvCxnSpPr>
            <p:cNvPr id="15" name="직선 연결선 14"/>
            <p:cNvCxnSpPr/>
            <p:nvPr/>
          </p:nvCxnSpPr>
          <p:spPr>
            <a:xfrm>
              <a:off x="2477945" y="2601099"/>
              <a:ext cx="7446369" cy="0"/>
            </a:xfrm>
            <a:prstGeom prst="line">
              <a:avLst/>
            </a:prstGeom>
            <a:noFill/>
            <a:ln w="41275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타원 15"/>
            <p:cNvSpPr/>
            <p:nvPr/>
          </p:nvSpPr>
          <p:spPr>
            <a:xfrm>
              <a:off x="2369933" y="2493087"/>
              <a:ext cx="216024" cy="21602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3492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solidFill>
                  <a:srgbClr val="CCECFF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7" name="타원 16"/>
            <p:cNvSpPr/>
            <p:nvPr/>
          </p:nvSpPr>
          <p:spPr>
            <a:xfrm>
              <a:off x="3774089" y="2493087"/>
              <a:ext cx="216024" cy="21602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3492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>
                <a:solidFill>
                  <a:srgbClr val="CCECFF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8" name="타원 17"/>
            <p:cNvSpPr/>
            <p:nvPr/>
          </p:nvSpPr>
          <p:spPr>
            <a:xfrm>
              <a:off x="5214249" y="2493087"/>
              <a:ext cx="216024" cy="21602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3492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>
                <a:solidFill>
                  <a:srgbClr val="CCECFF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9" name="타원 18"/>
            <p:cNvSpPr/>
            <p:nvPr/>
          </p:nvSpPr>
          <p:spPr>
            <a:xfrm>
              <a:off x="6654409" y="2493087"/>
              <a:ext cx="216024" cy="21602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3492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>
                <a:solidFill>
                  <a:srgbClr val="CCECFF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28232" y="2092977"/>
              <a:ext cx="1499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000" dirty="0" smtClean="0">
                  <a:solidFill>
                    <a:srgbClr val="FF7C80"/>
                  </a:solidFill>
                  <a:latin typeface="한컴 윤고딕 230" pitchFamily="18" charset="-127"/>
                  <a:ea typeface="한컴 윤고딕 230" pitchFamily="18" charset="-127"/>
                </a:rPr>
                <a:t>1962.02</a:t>
              </a:r>
              <a:endParaRPr lang="ko-KR" altLang="en-US" sz="2000" dirty="0">
                <a:solidFill>
                  <a:srgbClr val="FF7C80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cxnSp>
          <p:nvCxnSpPr>
            <p:cNvPr id="21" name="직선 화살표 연결선 20"/>
            <p:cNvCxnSpPr>
              <a:stCxn id="16" idx="6"/>
            </p:cNvCxnSpPr>
            <p:nvPr/>
          </p:nvCxnSpPr>
          <p:spPr>
            <a:xfrm>
              <a:off x="2585957" y="2601099"/>
              <a:ext cx="684076" cy="0"/>
            </a:xfrm>
            <a:prstGeom prst="straightConnector1">
              <a:avLst/>
            </a:prstGeom>
            <a:ln w="25400" cap="sq">
              <a:solidFill>
                <a:srgbClr val="FF0066"/>
              </a:solidFill>
              <a:miter lim="800000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화살표 연결선 21"/>
            <p:cNvCxnSpPr/>
            <p:nvPr/>
          </p:nvCxnSpPr>
          <p:spPr>
            <a:xfrm>
              <a:off x="4062121" y="2601099"/>
              <a:ext cx="684076" cy="0"/>
            </a:xfrm>
            <a:prstGeom prst="straightConnector1">
              <a:avLst/>
            </a:prstGeom>
            <a:ln w="25400" cap="sq">
              <a:solidFill>
                <a:srgbClr val="FF0066"/>
              </a:solidFill>
              <a:miter lim="800000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화살표 연결선 23"/>
            <p:cNvCxnSpPr/>
            <p:nvPr/>
          </p:nvCxnSpPr>
          <p:spPr>
            <a:xfrm>
              <a:off x="5430273" y="2601099"/>
              <a:ext cx="684076" cy="0"/>
            </a:xfrm>
            <a:prstGeom prst="straightConnector1">
              <a:avLst/>
            </a:prstGeom>
            <a:ln w="25400" cap="sq">
              <a:solidFill>
                <a:srgbClr val="FF0066"/>
              </a:solidFill>
              <a:miter lim="800000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9"/>
            <p:cNvSpPr txBox="1"/>
            <p:nvPr/>
          </p:nvSpPr>
          <p:spPr>
            <a:xfrm>
              <a:off x="3127703" y="2814038"/>
              <a:ext cx="14895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000" dirty="0" smtClean="0">
                  <a:solidFill>
                    <a:srgbClr val="FF7C80"/>
                  </a:solidFill>
                  <a:latin typeface="한컴 윤고딕 230" pitchFamily="18" charset="-127"/>
                  <a:ea typeface="한컴 윤고딕 230" pitchFamily="18" charset="-127"/>
                </a:rPr>
                <a:t>1975.03</a:t>
              </a:r>
              <a:endParaRPr lang="ko-KR" altLang="en-US" sz="2000" dirty="0">
                <a:solidFill>
                  <a:srgbClr val="FF7C80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32" name="TextBox 44"/>
            <p:cNvSpPr txBox="1"/>
            <p:nvPr/>
          </p:nvSpPr>
          <p:spPr>
            <a:xfrm>
              <a:off x="5950576" y="2814038"/>
              <a:ext cx="16236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000" dirty="0" smtClean="0">
                  <a:solidFill>
                    <a:srgbClr val="FF7C80"/>
                  </a:solidFill>
                  <a:latin typeface="한컴 윤고딕 230" pitchFamily="18" charset="-127"/>
                  <a:ea typeface="한컴 윤고딕 230" pitchFamily="18" charset="-127"/>
                </a:rPr>
                <a:t>2006.02</a:t>
              </a:r>
              <a:endParaRPr lang="ko-KR" altLang="en-US" sz="2000" dirty="0">
                <a:solidFill>
                  <a:srgbClr val="FF7C80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33" name="타원 32"/>
            <p:cNvSpPr/>
            <p:nvPr/>
          </p:nvSpPr>
          <p:spPr>
            <a:xfrm>
              <a:off x="8196122" y="2493087"/>
              <a:ext cx="216024" cy="21602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3492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>
                <a:solidFill>
                  <a:srgbClr val="CCECFF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34" name="타원 33"/>
            <p:cNvSpPr/>
            <p:nvPr/>
          </p:nvSpPr>
          <p:spPr>
            <a:xfrm>
              <a:off x="9816302" y="2493087"/>
              <a:ext cx="216024" cy="21602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3492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>
                <a:solidFill>
                  <a:srgbClr val="CCECFF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cxnSp>
          <p:nvCxnSpPr>
            <p:cNvPr id="35" name="직선 화살표 연결선 34"/>
            <p:cNvCxnSpPr/>
            <p:nvPr/>
          </p:nvCxnSpPr>
          <p:spPr>
            <a:xfrm>
              <a:off x="6870433" y="2601099"/>
              <a:ext cx="684076" cy="0"/>
            </a:xfrm>
            <a:prstGeom prst="straightConnector1">
              <a:avLst/>
            </a:prstGeom>
            <a:ln w="25400" cap="sq">
              <a:solidFill>
                <a:srgbClr val="FF0066"/>
              </a:solidFill>
              <a:miter lim="800000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화살표 연결선 35"/>
            <p:cNvCxnSpPr/>
            <p:nvPr/>
          </p:nvCxnSpPr>
          <p:spPr>
            <a:xfrm>
              <a:off x="8556162" y="2601099"/>
              <a:ext cx="684076" cy="0"/>
            </a:xfrm>
            <a:prstGeom prst="straightConnector1">
              <a:avLst/>
            </a:prstGeom>
            <a:ln w="25400" cap="sq">
              <a:solidFill>
                <a:srgbClr val="FF0066"/>
              </a:solidFill>
              <a:miter lim="800000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55"/>
            <p:cNvSpPr txBox="1"/>
            <p:nvPr/>
          </p:nvSpPr>
          <p:spPr>
            <a:xfrm>
              <a:off x="8917025" y="2814038"/>
              <a:ext cx="15428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000" dirty="0" smtClean="0">
                  <a:solidFill>
                    <a:srgbClr val="FF7C80"/>
                  </a:solidFill>
                  <a:latin typeface="한컴 윤고딕 230" pitchFamily="18" charset="-127"/>
                  <a:ea typeface="한컴 윤고딕 230" pitchFamily="18" charset="-127"/>
                </a:rPr>
                <a:t>2013.03</a:t>
              </a:r>
              <a:endParaRPr lang="ko-KR" altLang="en-US" sz="2000" dirty="0">
                <a:solidFill>
                  <a:srgbClr val="FF7C80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38" name="TextBox 62"/>
            <p:cNvSpPr txBox="1"/>
            <p:nvPr/>
          </p:nvSpPr>
          <p:spPr>
            <a:xfrm>
              <a:off x="4524718" y="2092977"/>
              <a:ext cx="16079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000" dirty="0" smtClean="0">
                  <a:solidFill>
                    <a:srgbClr val="FF7C80"/>
                  </a:solidFill>
                  <a:latin typeface="한컴 윤고딕 230" pitchFamily="18" charset="-127"/>
                  <a:ea typeface="한컴 윤고딕 230" pitchFamily="18" charset="-127"/>
                </a:rPr>
                <a:t>2003.07</a:t>
              </a:r>
              <a:endParaRPr lang="ko-KR" altLang="en-US" sz="2000" dirty="0">
                <a:solidFill>
                  <a:srgbClr val="FF7C80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39" name="TextBox 63"/>
            <p:cNvSpPr txBox="1"/>
            <p:nvPr/>
          </p:nvSpPr>
          <p:spPr>
            <a:xfrm>
              <a:off x="7492536" y="2092977"/>
              <a:ext cx="16296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000" dirty="0" smtClean="0">
                  <a:solidFill>
                    <a:srgbClr val="FF7C80"/>
                  </a:solidFill>
                  <a:latin typeface="한컴 윤고딕 230" pitchFamily="18" charset="-127"/>
                  <a:ea typeface="한컴 윤고딕 230" pitchFamily="18" charset="-127"/>
                </a:rPr>
                <a:t>2006.04</a:t>
              </a:r>
              <a:endParaRPr lang="ko-KR" altLang="en-US" sz="2000" dirty="0">
                <a:solidFill>
                  <a:srgbClr val="FF7C80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40" name="TextBox 64"/>
            <p:cNvSpPr txBox="1"/>
            <p:nvPr/>
          </p:nvSpPr>
          <p:spPr>
            <a:xfrm>
              <a:off x="1822367" y="1812968"/>
              <a:ext cx="20970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400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한컴 윤고딕 230" pitchFamily="18" charset="-127"/>
                  <a:ea typeface="한컴 윤고딕 230" pitchFamily="18" charset="-127"/>
                </a:rPr>
                <a:t>학생지도연구소 발족</a:t>
              </a:r>
              <a:endParaRPr lang="en-US" altLang="ko-KR" sz="14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42" name="TextBox 66"/>
            <p:cNvSpPr txBox="1"/>
            <p:nvPr/>
          </p:nvSpPr>
          <p:spPr>
            <a:xfrm>
              <a:off x="2555738" y="3181701"/>
              <a:ext cx="18978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ko-KR" altLang="en-US" sz="1400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한컴 윤고딕 230" pitchFamily="18" charset="-127"/>
                  <a:ea typeface="한컴 윤고딕 230" pitchFamily="18" charset="-127"/>
                </a:rPr>
                <a:t>관악캠퍼스</a:t>
              </a:r>
              <a:endParaRPr lang="en-US" altLang="ko-KR" sz="14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algn="r"/>
              <a:r>
                <a:rPr lang="ko-KR" altLang="en-US" sz="1400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한컴 윤고딕 230" pitchFamily="18" charset="-127"/>
                  <a:ea typeface="한컴 윤고딕 230" pitchFamily="18" charset="-127"/>
                </a:rPr>
                <a:t>학생회관으로 이전</a:t>
              </a:r>
              <a:endParaRPr lang="ko-KR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44" name="TextBox 74"/>
            <p:cNvSpPr txBox="1"/>
            <p:nvPr/>
          </p:nvSpPr>
          <p:spPr>
            <a:xfrm>
              <a:off x="4641678" y="1597525"/>
              <a:ext cx="14994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400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한컴 윤고딕 230" pitchFamily="18" charset="-127"/>
                  <a:ea typeface="한컴 윤고딕 230" pitchFamily="18" charset="-127"/>
                </a:rPr>
                <a:t>생활지원부</a:t>
              </a:r>
              <a:r>
                <a:rPr lang="en-US" altLang="ko-KR" sz="1400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한컴 윤고딕 230" pitchFamily="18" charset="-127"/>
                  <a:ea typeface="한컴 윤고딕 230" pitchFamily="18" charset="-127"/>
                </a:rPr>
                <a:t>,</a:t>
              </a:r>
            </a:p>
            <a:p>
              <a:r>
                <a:rPr lang="ko-KR" altLang="en-US" sz="1400" dirty="0" err="1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한컴 윤고딕 230" pitchFamily="18" charset="-127"/>
                  <a:ea typeface="한컴 윤고딕 230" pitchFamily="18" charset="-127"/>
                </a:rPr>
                <a:t>여학생부</a:t>
              </a:r>
              <a:r>
                <a:rPr lang="ko-KR" altLang="en-US" sz="1400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한컴 윤고딕 230" pitchFamily="18" charset="-127"/>
                  <a:ea typeface="한컴 윤고딕 230" pitchFamily="18" charset="-127"/>
                </a:rPr>
                <a:t> 폐지</a:t>
              </a:r>
              <a:endParaRPr lang="en-US" altLang="ko-KR" sz="14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46" name="TextBox 76"/>
            <p:cNvSpPr txBox="1"/>
            <p:nvPr/>
          </p:nvSpPr>
          <p:spPr>
            <a:xfrm>
              <a:off x="7526363" y="1609636"/>
              <a:ext cx="20970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400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한컴 윤고딕 230" pitchFamily="18" charset="-127"/>
                  <a:ea typeface="한컴 윤고딕 230" pitchFamily="18" charset="-127"/>
                </a:rPr>
                <a:t>진로취업센터</a:t>
              </a:r>
              <a:endParaRPr lang="en-US" altLang="ko-KR" sz="14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r>
                <a:rPr lang="ko-KR" altLang="en-US" sz="1400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한컴 윤고딕 230" pitchFamily="18" charset="-127"/>
                  <a:ea typeface="한컴 윤고딕 230" pitchFamily="18" charset="-127"/>
                </a:rPr>
                <a:t>경력개발센터로 분리</a:t>
              </a:r>
              <a:endParaRPr lang="ko-KR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48" name="TextBox 78"/>
            <p:cNvSpPr txBox="1"/>
            <p:nvPr/>
          </p:nvSpPr>
          <p:spPr>
            <a:xfrm>
              <a:off x="5338562" y="3181120"/>
              <a:ext cx="21878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ko-KR" altLang="en-US" sz="1400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한컴 윤고딕 230" pitchFamily="18" charset="-127"/>
                  <a:ea typeface="한컴 윤고딕 230" pitchFamily="18" charset="-127"/>
                </a:rPr>
                <a:t>현재 </a:t>
              </a:r>
              <a:r>
                <a:rPr lang="en-US" altLang="ko-KR" sz="1400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한컴 윤고딕 230" pitchFamily="18" charset="-127"/>
                  <a:ea typeface="한컴 윤고딕 230" pitchFamily="18" charset="-127"/>
                </a:rPr>
                <a:t>5</a:t>
              </a:r>
              <a:r>
                <a:rPr lang="ko-KR" altLang="en-US" sz="1400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한컴 윤고딕 230" pitchFamily="18" charset="-127"/>
                  <a:ea typeface="한컴 윤고딕 230" pitchFamily="18" charset="-127"/>
                </a:rPr>
                <a:t>개 부서로 개편</a:t>
              </a:r>
              <a:endParaRPr lang="ko-KR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50" name="TextBox 80"/>
            <p:cNvSpPr txBox="1"/>
            <p:nvPr/>
          </p:nvSpPr>
          <p:spPr>
            <a:xfrm>
              <a:off x="7607849" y="3140968"/>
              <a:ext cx="2771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ko-KR" sz="1400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한컴 윤고딕 230" pitchFamily="18" charset="-127"/>
                  <a:ea typeface="한컴 윤고딕 230" pitchFamily="18" charset="-127"/>
                </a:rPr>
                <a:t>SNU</a:t>
              </a:r>
              <a:r>
                <a:rPr lang="ko-KR" altLang="en-US" sz="1400" dirty="0" err="1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한컴 윤고딕 230" pitchFamily="18" charset="-127"/>
                  <a:ea typeface="한컴 윤고딕 230" pitchFamily="18" charset="-127"/>
                </a:rPr>
                <a:t>멘토링</a:t>
              </a:r>
              <a:r>
                <a:rPr lang="en-US" altLang="ko-KR" sz="1400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한컴 윤고딕 230" pitchFamily="18" charset="-127"/>
                  <a:ea typeface="한컴 윤고딕 230" pitchFamily="18" charset="-127"/>
                </a:rPr>
                <a:t/>
              </a:r>
              <a:br>
                <a:rPr lang="en-US" altLang="ko-KR" sz="1400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한컴 윤고딕 230" pitchFamily="18" charset="-127"/>
                  <a:ea typeface="한컴 윤고딕 230" pitchFamily="18" charset="-127"/>
                </a:rPr>
              </a:br>
              <a:r>
                <a:rPr lang="ko-KR" altLang="en-US" sz="1400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한컴 윤고딕 230" pitchFamily="18" charset="-127"/>
                  <a:ea typeface="한컴 윤고딕 230" pitchFamily="18" charset="-127"/>
                </a:rPr>
                <a:t>글로벌 사회공헌센터로 분리</a:t>
              </a:r>
              <a:endParaRPr lang="ko-KR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</p:grpSp>
      <p:grpSp>
        <p:nvGrpSpPr>
          <p:cNvPr id="51" name="그룹 50"/>
          <p:cNvGrpSpPr/>
          <p:nvPr/>
        </p:nvGrpSpPr>
        <p:grpSpPr>
          <a:xfrm>
            <a:off x="914151" y="3635732"/>
            <a:ext cx="726481" cy="369332"/>
            <a:chOff x="5302324" y="1412776"/>
            <a:chExt cx="893897" cy="369332"/>
          </a:xfrm>
        </p:grpSpPr>
        <p:sp>
          <p:nvSpPr>
            <p:cNvPr id="52" name="TextBox 51"/>
            <p:cNvSpPr txBox="1"/>
            <p:nvPr/>
          </p:nvSpPr>
          <p:spPr>
            <a:xfrm>
              <a:off x="5302324" y="1412776"/>
              <a:ext cx="893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ko-KR" altLang="en-US" dirty="0" smtClean="0"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ko-KR" altLang="en-US" sz="2000" dirty="0" smtClean="0">
                  <a:latin typeface="한컴 윤고딕 230" pitchFamily="18" charset="-127"/>
                  <a:ea typeface="한컴 윤고딕 230" pitchFamily="18" charset="-127"/>
                </a:rPr>
                <a:t>수상</a:t>
              </a:r>
              <a:endParaRPr lang="ko-KR" altLang="en-US" sz="2000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5334963" y="1473217"/>
              <a:ext cx="45719" cy="1524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371941" y="3645025"/>
            <a:ext cx="8333587" cy="3084755"/>
            <a:chOff x="2684865" y="3944645"/>
            <a:chExt cx="9637502" cy="3084755"/>
          </a:xfrm>
        </p:grpSpPr>
        <p:sp>
          <p:nvSpPr>
            <p:cNvPr id="9" name="직사각형 8"/>
            <p:cNvSpPr/>
            <p:nvPr/>
          </p:nvSpPr>
          <p:spPr>
            <a:xfrm rot="20169610">
              <a:off x="2684865" y="4916424"/>
              <a:ext cx="792088" cy="64807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2007</a:t>
              </a:r>
              <a:endParaRPr lang="ko-KR" altLang="en-US" dirty="0"/>
            </a:p>
          </p:txBody>
        </p:sp>
        <p:sp>
          <p:nvSpPr>
            <p:cNvPr id="56" name="직사각형 55"/>
            <p:cNvSpPr/>
            <p:nvPr/>
          </p:nvSpPr>
          <p:spPr>
            <a:xfrm rot="20169610">
              <a:off x="4125025" y="5708512"/>
              <a:ext cx="792088" cy="64807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2009</a:t>
              </a:r>
              <a:endParaRPr lang="ko-KR" altLang="en-US" dirty="0"/>
            </a:p>
          </p:txBody>
        </p:sp>
        <p:sp>
          <p:nvSpPr>
            <p:cNvPr id="57" name="직사각형 56"/>
            <p:cNvSpPr/>
            <p:nvPr/>
          </p:nvSpPr>
          <p:spPr>
            <a:xfrm rot="20169610">
              <a:off x="5831551" y="5096773"/>
              <a:ext cx="792088" cy="64807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2009</a:t>
              </a:r>
              <a:endParaRPr lang="ko-KR" altLang="en-US" dirty="0"/>
            </a:p>
          </p:txBody>
        </p:sp>
        <p:sp>
          <p:nvSpPr>
            <p:cNvPr id="58" name="직사각형 57"/>
            <p:cNvSpPr/>
            <p:nvPr/>
          </p:nvSpPr>
          <p:spPr>
            <a:xfrm rot="20169610">
              <a:off x="7415727" y="4520709"/>
              <a:ext cx="792088" cy="64807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2013</a:t>
              </a:r>
              <a:endParaRPr lang="ko-KR" alt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34343" y="4251084"/>
              <a:ext cx="317006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ko-KR" altLang="en-US" sz="1400" dirty="0">
                  <a:solidFill>
                    <a:srgbClr val="5F5F5F"/>
                  </a:solidFill>
                  <a:latin typeface="한컴 윤고딕 230" pitchFamily="18" charset="-127"/>
                  <a:ea typeface="한컴 윤고딕 230" pitchFamily="18" charset="-127"/>
                  <a:cs typeface="한컴바탕" pitchFamily="18" charset="2"/>
                </a:rPr>
                <a:t>전국대학 학생생활연구소 </a:t>
              </a:r>
              <a:r>
                <a:rPr lang="ko-KR" altLang="en-US" sz="1400" dirty="0" smtClean="0">
                  <a:solidFill>
                    <a:srgbClr val="5F5F5F"/>
                  </a:solidFill>
                  <a:latin typeface="한컴 윤고딕 230" pitchFamily="18" charset="-127"/>
                  <a:ea typeface="한컴 윤고딕 230" pitchFamily="18" charset="-127"/>
                  <a:cs typeface="한컴바탕" pitchFamily="18" charset="2"/>
                </a:rPr>
                <a:t>협의회</a:t>
              </a:r>
              <a:endParaRPr lang="en-US" altLang="ko-KR" sz="1400" dirty="0" smtClean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  <a:cs typeface="한컴바탕" pitchFamily="18" charset="2"/>
              </a:endParaRPr>
            </a:p>
            <a:p>
              <a:pPr>
                <a:lnSpc>
                  <a:spcPts val="1700"/>
                </a:lnSpc>
              </a:pPr>
              <a:r>
                <a:rPr lang="ko-KR" altLang="en-US" sz="1400" dirty="0" smtClean="0">
                  <a:solidFill>
                    <a:srgbClr val="5F5F5F"/>
                  </a:solidFill>
                  <a:latin typeface="한컴 윤고딕 230" pitchFamily="18" charset="-127"/>
                  <a:ea typeface="한컴 윤고딕 230" pitchFamily="18" charset="-127"/>
                  <a:cs typeface="한컴바탕" pitchFamily="18" charset="2"/>
                </a:rPr>
                <a:t>우수프로그램상 수상</a:t>
              </a:r>
              <a:endParaRPr lang="ko-KR" altLang="en-US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334316" y="5634970"/>
              <a:ext cx="2097070" cy="746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ko-KR" altLang="en-US" sz="1400" dirty="0" smtClean="0">
                  <a:solidFill>
                    <a:srgbClr val="5F5F5F"/>
                  </a:solidFill>
                  <a:latin typeface="한컴 윤고딕 230" pitchFamily="18" charset="-127"/>
                  <a:ea typeface="한컴 윤고딕 230" pitchFamily="18" charset="-127"/>
                  <a:cs typeface="한컴바탕" pitchFamily="18" charset="2"/>
                </a:rPr>
                <a:t>부속시설 평가</a:t>
              </a:r>
              <a:endParaRPr lang="en-US" altLang="ko-KR" sz="1400" dirty="0" smtClean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  <a:cs typeface="한컴바탕" pitchFamily="18" charset="2"/>
              </a:endParaRPr>
            </a:p>
            <a:p>
              <a:pPr>
                <a:lnSpc>
                  <a:spcPts val="1700"/>
                </a:lnSpc>
              </a:pPr>
              <a:r>
                <a:rPr lang="ko-KR" altLang="en-US" sz="1400" dirty="0" smtClean="0">
                  <a:solidFill>
                    <a:srgbClr val="5F5F5F"/>
                  </a:solidFill>
                  <a:latin typeface="한컴 윤고딕 230" pitchFamily="18" charset="-127"/>
                  <a:ea typeface="한컴 윤고딕 230" pitchFamily="18" charset="-127"/>
                  <a:cs typeface="한컴바탕" pitchFamily="18" charset="2"/>
                </a:rPr>
                <a:t>우수부속시설상 </a:t>
              </a:r>
              <a:r>
                <a:rPr lang="ko-KR" altLang="en-US" sz="1400" dirty="0">
                  <a:solidFill>
                    <a:srgbClr val="5F5F5F"/>
                  </a:solidFill>
                  <a:latin typeface="한컴 윤고딕 230" pitchFamily="18" charset="-127"/>
                  <a:ea typeface="한컴 윤고딕 230" pitchFamily="18" charset="-127"/>
                  <a:cs typeface="한컴바탕" pitchFamily="18" charset="2"/>
                </a:rPr>
                <a:t>수상</a:t>
              </a:r>
            </a:p>
            <a:p>
              <a:pPr>
                <a:lnSpc>
                  <a:spcPts val="1700"/>
                </a:lnSpc>
              </a:pPr>
              <a:endParaRPr lang="ko-KR" altLang="en-US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528671" y="6283042"/>
              <a:ext cx="3170062" cy="746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ko-KR" altLang="en-US" sz="1400" dirty="0">
                  <a:solidFill>
                    <a:srgbClr val="5F5F5F"/>
                  </a:solidFill>
                  <a:latin typeface="한컴 윤고딕 230" pitchFamily="18" charset="-127"/>
                  <a:ea typeface="한컴 윤고딕 230" pitchFamily="18" charset="-127"/>
                  <a:cs typeface="한컴바탕" pitchFamily="18" charset="2"/>
                </a:rPr>
                <a:t>전국대학 학생생활연구소 </a:t>
              </a:r>
              <a:r>
                <a:rPr lang="ko-KR" altLang="en-US" sz="1400" dirty="0" smtClean="0">
                  <a:solidFill>
                    <a:srgbClr val="5F5F5F"/>
                  </a:solidFill>
                  <a:latin typeface="한컴 윤고딕 230" pitchFamily="18" charset="-127"/>
                  <a:ea typeface="한컴 윤고딕 230" pitchFamily="18" charset="-127"/>
                  <a:cs typeface="한컴바탕" pitchFamily="18" charset="2"/>
                </a:rPr>
                <a:t>협의회</a:t>
              </a:r>
              <a:endParaRPr lang="en-US" altLang="ko-KR" sz="1400" dirty="0" smtClean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  <a:cs typeface="한컴바탕" pitchFamily="18" charset="2"/>
              </a:endParaRPr>
            </a:p>
            <a:p>
              <a:pPr>
                <a:lnSpc>
                  <a:spcPts val="1700"/>
                </a:lnSpc>
              </a:pPr>
              <a:r>
                <a:rPr lang="ko-KR" altLang="en-US" sz="1400" dirty="0" smtClean="0">
                  <a:solidFill>
                    <a:srgbClr val="5F5F5F"/>
                  </a:solidFill>
                  <a:latin typeface="한컴 윤고딕 230" pitchFamily="18" charset="-127"/>
                  <a:ea typeface="한컴 윤고딕 230" pitchFamily="18" charset="-127"/>
                  <a:cs typeface="한컴바탕" pitchFamily="18" charset="2"/>
                </a:rPr>
                <a:t>우수기관상 </a:t>
              </a:r>
              <a:r>
                <a:rPr lang="ko-KR" altLang="en-US" sz="1400" dirty="0">
                  <a:solidFill>
                    <a:srgbClr val="5F5F5F"/>
                  </a:solidFill>
                  <a:latin typeface="한컴 윤고딕 230" pitchFamily="18" charset="-127"/>
                  <a:ea typeface="한컴 윤고딕 230" pitchFamily="18" charset="-127"/>
                  <a:cs typeface="한컴바탕" pitchFamily="18" charset="2"/>
                </a:rPr>
                <a:t>수상</a:t>
              </a:r>
            </a:p>
            <a:p>
              <a:pPr>
                <a:lnSpc>
                  <a:spcPts val="1700"/>
                </a:lnSpc>
              </a:pPr>
              <a:endParaRPr lang="ko-KR" altLang="en-US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748056" y="5126116"/>
              <a:ext cx="2097070" cy="746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ko-KR" altLang="en-US" sz="1400" dirty="0" smtClean="0">
                  <a:solidFill>
                    <a:srgbClr val="5F5F5F"/>
                  </a:solidFill>
                  <a:latin typeface="한컴 윤고딕 230" pitchFamily="18" charset="-127"/>
                  <a:ea typeface="한컴 윤고딕 230" pitchFamily="18" charset="-127"/>
                  <a:cs typeface="한컴바탕" pitchFamily="18" charset="2"/>
                </a:rPr>
                <a:t>부속시설 평가</a:t>
              </a:r>
              <a:endParaRPr lang="en-US" altLang="ko-KR" sz="1400" dirty="0" smtClean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  <a:cs typeface="한컴바탕" pitchFamily="18" charset="2"/>
              </a:endParaRPr>
            </a:p>
            <a:p>
              <a:pPr>
                <a:lnSpc>
                  <a:spcPts val="1700"/>
                </a:lnSpc>
              </a:pPr>
              <a:r>
                <a:rPr lang="ko-KR" altLang="en-US" sz="1400" dirty="0" smtClean="0">
                  <a:solidFill>
                    <a:srgbClr val="5F5F5F"/>
                  </a:solidFill>
                  <a:latin typeface="한컴 윤고딕 230" pitchFamily="18" charset="-127"/>
                  <a:ea typeface="한컴 윤고딕 230" pitchFamily="18" charset="-127"/>
                  <a:cs typeface="한컴바탕" pitchFamily="18" charset="2"/>
                </a:rPr>
                <a:t>우수부속시설상 </a:t>
              </a:r>
              <a:r>
                <a:rPr lang="ko-KR" altLang="en-US" sz="1400" dirty="0">
                  <a:solidFill>
                    <a:srgbClr val="5F5F5F"/>
                  </a:solidFill>
                  <a:latin typeface="한컴 윤고딕 230" pitchFamily="18" charset="-127"/>
                  <a:ea typeface="한컴 윤고딕 230" pitchFamily="18" charset="-127"/>
                  <a:cs typeface="한컴바탕" pitchFamily="18" charset="2"/>
                </a:rPr>
                <a:t>수상</a:t>
              </a:r>
            </a:p>
            <a:p>
              <a:pPr>
                <a:lnSpc>
                  <a:spcPts val="1700"/>
                </a:lnSpc>
              </a:pPr>
              <a:endParaRPr lang="ko-KR" altLang="en-US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3574132" y="5376991"/>
              <a:ext cx="648072" cy="39194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>
              <a:stCxn id="56" idx="3"/>
            </p:cNvCxnSpPr>
            <p:nvPr/>
          </p:nvCxnSpPr>
          <p:spPr>
            <a:xfrm flipV="1">
              <a:off x="4883322" y="5572961"/>
              <a:ext cx="963283" cy="299513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/>
            <p:cNvCxnSpPr/>
            <p:nvPr/>
          </p:nvCxnSpPr>
          <p:spPr>
            <a:xfrm flipV="1">
              <a:off x="6638815" y="5013176"/>
              <a:ext cx="783402" cy="301189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직사각형 53"/>
            <p:cNvSpPr/>
            <p:nvPr/>
          </p:nvSpPr>
          <p:spPr>
            <a:xfrm rot="20169610">
              <a:off x="8949561" y="3944645"/>
              <a:ext cx="792088" cy="64807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2014</a:t>
              </a:r>
              <a:endParaRPr lang="ko-KR" altLang="en-US" dirty="0"/>
            </a:p>
          </p:txBody>
        </p:sp>
        <p:cxnSp>
          <p:nvCxnSpPr>
            <p:cNvPr id="63" name="직선 연결선 62"/>
            <p:cNvCxnSpPr/>
            <p:nvPr/>
          </p:nvCxnSpPr>
          <p:spPr>
            <a:xfrm flipV="1">
              <a:off x="8182644" y="4423955"/>
              <a:ext cx="783402" cy="301189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9300274" y="4566438"/>
              <a:ext cx="3022093" cy="746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ko-KR" altLang="en-US" sz="1400" dirty="0" err="1" smtClean="0">
                  <a:solidFill>
                    <a:srgbClr val="5F5F5F"/>
                  </a:solidFill>
                  <a:latin typeface="한컴 윤고딕 230" pitchFamily="18" charset="-127"/>
                  <a:ea typeface="한컴 윤고딕 230" pitchFamily="18" charset="-127"/>
                  <a:cs typeface="한컴바탕" pitchFamily="18" charset="2"/>
                </a:rPr>
                <a:t>전국대학학생생활상담센터협의회</a:t>
              </a:r>
              <a:endParaRPr lang="en-US" altLang="ko-KR" sz="1400" dirty="0" smtClean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  <a:cs typeface="한컴바탕" pitchFamily="18" charset="2"/>
              </a:endParaRPr>
            </a:p>
            <a:p>
              <a:pPr>
                <a:lnSpc>
                  <a:spcPts val="1700"/>
                </a:lnSpc>
              </a:pPr>
              <a:r>
                <a:rPr lang="ko-KR" altLang="en-US" sz="1400" dirty="0" smtClean="0">
                  <a:solidFill>
                    <a:srgbClr val="5F5F5F"/>
                  </a:solidFill>
                  <a:latin typeface="한컴 윤고딕 230" pitchFamily="18" charset="-127"/>
                  <a:ea typeface="한컴 윤고딕 230" pitchFamily="18" charset="-127"/>
                  <a:cs typeface="한컴바탕" pitchFamily="18" charset="2"/>
                </a:rPr>
                <a:t>우수상담기관상</a:t>
              </a:r>
              <a:endParaRPr lang="en-US" altLang="ko-KR" sz="1400" dirty="0" smtClean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  <a:cs typeface="한컴바탕" pitchFamily="18" charset="2"/>
              </a:endParaRPr>
            </a:p>
            <a:p>
              <a:pPr>
                <a:lnSpc>
                  <a:spcPts val="1700"/>
                </a:lnSpc>
              </a:pPr>
              <a:r>
                <a:rPr lang="ko-KR" altLang="en-US" sz="1400" dirty="0" smtClean="0">
                  <a:solidFill>
                    <a:srgbClr val="5F5F5F"/>
                  </a:solidFill>
                  <a:latin typeface="한컴 윤고딕 230" pitchFamily="18" charset="-127"/>
                  <a:ea typeface="한컴 윤고딕 230" pitchFamily="18" charset="-127"/>
                  <a:cs typeface="한컴바탕" pitchFamily="18" charset="2"/>
                </a:rPr>
                <a:t>상담전문부분</a:t>
              </a:r>
              <a:endParaRPr lang="ko-KR" altLang="en-US" sz="1400" dirty="0">
                <a:solidFill>
                  <a:srgbClr val="5F5F5F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09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2800" b="1" dirty="0" smtClean="0"/>
              <a:t>사업 소개</a:t>
            </a:r>
            <a:endParaRPr lang="ko-KR" altLang="en-US" sz="2800" b="1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altLang="ko-KR" smtClean="0"/>
              <a:t>5</a:t>
            </a:fld>
            <a:endParaRPr lang="ko-KR" altLang="en-US"/>
          </a:p>
        </p:txBody>
      </p:sp>
      <p:grpSp>
        <p:nvGrpSpPr>
          <p:cNvPr id="7" name="Group 22"/>
          <p:cNvGrpSpPr/>
          <p:nvPr/>
        </p:nvGrpSpPr>
        <p:grpSpPr>
          <a:xfrm>
            <a:off x="776536" y="1628800"/>
            <a:ext cx="9649072" cy="4545801"/>
            <a:chOff x="101291" y="2421248"/>
            <a:chExt cx="10519381" cy="4545801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899592" y="2421248"/>
              <a:ext cx="3312368" cy="4320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ko-KR" altLang="en-US" sz="2000" b="1" dirty="0" smtClean="0">
                  <a:solidFill>
                    <a:srgbClr val="1F86DB"/>
                  </a:solidFill>
                  <a:latin typeface="한컴 윤고딕 230" pitchFamily="18" charset="-127"/>
                  <a:ea typeface="한컴 윤고딕 230" pitchFamily="18" charset="-127"/>
                </a:rPr>
                <a:t>개인상담</a:t>
              </a:r>
              <a:endParaRPr lang="en-US" altLang="ko-KR" sz="2000" b="1" dirty="0" smtClean="0">
                <a:solidFill>
                  <a:srgbClr val="1F86DB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1291" y="2781288"/>
              <a:ext cx="2979402" cy="386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  <a:buClr>
                  <a:srgbClr val="1F86DB"/>
                </a:buClr>
                <a:defRPr/>
              </a:pP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전문상담자와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1:1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만남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주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1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회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, 50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분 진행됨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매년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4-500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명 신규신청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주간 약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120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명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, 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연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7,000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여명 상담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(2014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년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)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전임상담원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9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명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/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자원상담원  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  35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명 서비스 제공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외국인 유학생 상담 서비스 제공</a:t>
              </a:r>
              <a:endParaRPr lang="en-US" altLang="ko-KR" sz="1400" dirty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-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교내 기관과 연계로 홍보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/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의뢰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-2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인 전담 상담원 구성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defRPr/>
              </a:pP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0" name="Rectangle 18"/>
            <p:cNvSpPr/>
            <p:nvPr/>
          </p:nvSpPr>
          <p:spPr>
            <a:xfrm rot="5400000" flipV="1">
              <a:off x="1133351" y="4455743"/>
              <a:ext cx="4114710" cy="45719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3995936" y="2421248"/>
              <a:ext cx="3312368" cy="4320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ko-KR" altLang="en-US" sz="2000" b="1" dirty="0" smtClean="0">
                  <a:solidFill>
                    <a:srgbClr val="1F86DB"/>
                  </a:solidFill>
                  <a:latin typeface="한컴 윤고딕 230" pitchFamily="18" charset="-127"/>
                  <a:ea typeface="한컴 윤고딕 230" pitchFamily="18" charset="-127"/>
                </a:rPr>
                <a:t>집단상담</a:t>
              </a:r>
              <a:endParaRPr lang="en-US" altLang="ko-KR" sz="2000" b="1" dirty="0" smtClean="0">
                <a:solidFill>
                  <a:srgbClr val="1F86DB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11159" y="2781288"/>
              <a:ext cx="2826743" cy="4185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  <a:buClr>
                  <a:srgbClr val="1F86DB"/>
                </a:buClr>
                <a:defRPr/>
              </a:pP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10~12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인으로 구성 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  (8~10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회기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)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대인관계 향상 프로그램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- 1999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년 자체개발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- 2007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년 좋은 프로그램 수상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-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매 학기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200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여명 신청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전문 집단 프로그램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-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통통 커뮤니케이션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-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미루기 감소 집단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-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연애 </a:t>
              </a:r>
              <a:r>
                <a:rPr lang="ko-KR" altLang="en-US" sz="1400" dirty="0" err="1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코칭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프로그램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- </a:t>
              </a:r>
              <a:r>
                <a:rPr lang="ko-KR" altLang="en-US" sz="1400" dirty="0" err="1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셀프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ko-KR" altLang="en-US" sz="1400" dirty="0" err="1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다큐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프로그램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7308304" y="2421248"/>
              <a:ext cx="3312368" cy="4320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ko-KR" altLang="en-US" sz="2000" b="1" dirty="0" smtClean="0">
                  <a:solidFill>
                    <a:srgbClr val="1F86DB"/>
                  </a:solidFill>
                  <a:latin typeface="한컴 윤고딕 230" pitchFamily="18" charset="-127"/>
                  <a:ea typeface="한컴 윤고딕 230" pitchFamily="18" charset="-127"/>
                </a:rPr>
                <a:t>위기상</a:t>
              </a:r>
              <a:r>
                <a:rPr lang="ko-KR" altLang="en-US" sz="2000" b="1" dirty="0">
                  <a:solidFill>
                    <a:srgbClr val="1F86DB"/>
                  </a:solidFill>
                  <a:latin typeface="한컴 윤고딕 230" pitchFamily="18" charset="-127"/>
                  <a:ea typeface="한컴 윤고딕 230" pitchFamily="18" charset="-127"/>
                </a:rPr>
                <a:t>담</a:t>
              </a:r>
              <a:endParaRPr lang="en-US" altLang="ko-KR" sz="2000" b="1" dirty="0" smtClean="0">
                <a:solidFill>
                  <a:srgbClr val="1F86DB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32239" y="2781288"/>
              <a:ext cx="3103403" cy="278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24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시간 상담전화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SNU Call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One-stop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서비스 제공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전화상담 및 대면상담 연결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자살 및 심리적 위기 상담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정신건강 관련 정보 제공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4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명의 전담 상담원 구성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매년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1000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건 이상 이용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buClr>
                  <a:srgbClr val="1F86DB"/>
                </a:buClr>
                <a:buFont typeface="Arial" pitchFamily="34" charset="0"/>
                <a:buChar char="•"/>
              </a:pPr>
              <a:endParaRPr lang="ko-KR" altLang="en-US" sz="1400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5" name="Rectangle 36"/>
            <p:cNvSpPr/>
            <p:nvPr/>
          </p:nvSpPr>
          <p:spPr>
            <a:xfrm rot="5400000" flipV="1">
              <a:off x="4337705" y="4455743"/>
              <a:ext cx="4114710" cy="45719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</p:grpSp>
      <p:pic>
        <p:nvPicPr>
          <p:cNvPr id="2051" name="_x25228456" descr="EMB00000e4c1e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578" r="986" b="1091"/>
          <a:stretch>
            <a:fillRect/>
          </a:stretch>
        </p:blipFill>
        <p:spPr bwMode="auto">
          <a:xfrm>
            <a:off x="7064028" y="4653136"/>
            <a:ext cx="1850080" cy="160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그룹 15"/>
          <p:cNvGrpSpPr/>
          <p:nvPr/>
        </p:nvGrpSpPr>
        <p:grpSpPr>
          <a:xfrm>
            <a:off x="856479" y="980728"/>
            <a:ext cx="1508746" cy="369332"/>
            <a:chOff x="5302324" y="1412776"/>
            <a:chExt cx="1856435" cy="369332"/>
          </a:xfrm>
        </p:grpSpPr>
        <p:sp>
          <p:nvSpPr>
            <p:cNvPr id="17" name="TextBox 16"/>
            <p:cNvSpPr txBox="1"/>
            <p:nvPr/>
          </p:nvSpPr>
          <p:spPr>
            <a:xfrm>
              <a:off x="5302324" y="1412776"/>
              <a:ext cx="1856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ko-KR" altLang="en-US" dirty="0" smtClean="0"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ko-KR" altLang="en-US" sz="2000" dirty="0" smtClean="0">
                  <a:latin typeface="한컴 윤고딕 230" pitchFamily="18" charset="-127"/>
                  <a:ea typeface="한컴 윤고딕 230" pitchFamily="18" charset="-127"/>
                </a:rPr>
                <a:t>상담 서비스</a:t>
              </a:r>
              <a:endParaRPr lang="ko-KR" altLang="en-US" sz="2400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5334963" y="1473217"/>
              <a:ext cx="45719" cy="1524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8842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2800" b="1" dirty="0" smtClean="0"/>
              <a:t>사업 소개</a:t>
            </a:r>
            <a:endParaRPr lang="ko-KR" altLang="en-US" sz="2800" b="1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altLang="ko-KR" smtClean="0"/>
              <a:t>6</a:t>
            </a:fld>
            <a:endParaRPr lang="ko-KR" altLang="en-US"/>
          </a:p>
        </p:txBody>
      </p:sp>
      <p:grpSp>
        <p:nvGrpSpPr>
          <p:cNvPr id="7" name="Group 22"/>
          <p:cNvGrpSpPr/>
          <p:nvPr/>
        </p:nvGrpSpPr>
        <p:grpSpPr>
          <a:xfrm>
            <a:off x="920160" y="1628800"/>
            <a:ext cx="8857376" cy="4114710"/>
            <a:chOff x="257870" y="2421248"/>
            <a:chExt cx="10362802" cy="4114710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899592" y="2421248"/>
              <a:ext cx="3312368" cy="4320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ko-KR" altLang="en-US" sz="2000" b="1" dirty="0" smtClean="0">
                  <a:solidFill>
                    <a:srgbClr val="1F86DB"/>
                  </a:solidFill>
                  <a:latin typeface="한컴 윤고딕 230" pitchFamily="18" charset="-127"/>
                  <a:ea typeface="한컴 윤고딕 230" pitchFamily="18" charset="-127"/>
                </a:rPr>
                <a:t>심리검</a:t>
              </a:r>
              <a:r>
                <a:rPr lang="ko-KR" altLang="en-US" sz="2000" b="1" dirty="0">
                  <a:solidFill>
                    <a:srgbClr val="1F86DB"/>
                  </a:solidFill>
                  <a:latin typeface="한컴 윤고딕 230" pitchFamily="18" charset="-127"/>
                  <a:ea typeface="한컴 윤고딕 230" pitchFamily="18" charset="-127"/>
                </a:rPr>
                <a:t>사</a:t>
              </a:r>
              <a:endParaRPr lang="en-US" altLang="ko-KR" sz="2000" b="1" dirty="0" smtClean="0">
                <a:solidFill>
                  <a:srgbClr val="1F86DB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7870" y="2781288"/>
              <a:ext cx="290997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  <a:buClr>
                  <a:srgbClr val="1F86DB"/>
                </a:buClr>
                <a:defRPr/>
              </a:pP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심리검사 </a:t>
              </a: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및 해석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제공</a:t>
              </a:r>
              <a:endParaRPr lang="en-US" altLang="ko-KR" sz="1400" dirty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다면적 인성검사</a:t>
              </a: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(MMPI-II)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성격검사</a:t>
              </a: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(MBTI, TCI)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문장완성검사</a:t>
              </a: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(SCT)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진로 적성 검사</a:t>
              </a: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(Holland)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지능검사</a:t>
              </a: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(K-WAIS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)</a:t>
              </a:r>
            </a:p>
          </p:txBody>
        </p:sp>
        <p:sp>
          <p:nvSpPr>
            <p:cNvPr id="10" name="Rectangle 18"/>
            <p:cNvSpPr/>
            <p:nvPr/>
          </p:nvSpPr>
          <p:spPr>
            <a:xfrm rot="5400000" flipV="1">
              <a:off x="1133351" y="4455743"/>
              <a:ext cx="4114710" cy="45719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3796690" y="2421248"/>
              <a:ext cx="3312368" cy="4320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ko-KR" altLang="en-US" sz="2000" b="1" dirty="0" smtClean="0">
                  <a:solidFill>
                    <a:srgbClr val="1F86DB"/>
                  </a:solidFill>
                  <a:latin typeface="한컴 윤고딕 230" pitchFamily="18" charset="-127"/>
                  <a:ea typeface="한컴 윤고딕 230" pitchFamily="18" charset="-127"/>
                </a:rPr>
                <a:t>교직원 서비스</a:t>
              </a:r>
              <a:endParaRPr lang="en-US" altLang="ko-KR" sz="2000" b="1" dirty="0" smtClean="0">
                <a:solidFill>
                  <a:srgbClr val="1F86DB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45457" y="2781288"/>
              <a:ext cx="2826743" cy="192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  <a:buClr>
                  <a:srgbClr val="1F86DB"/>
                </a:buClr>
                <a:defRPr/>
              </a:pP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개인상담 </a:t>
              </a: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1</a:t>
              </a: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회 진행</a:t>
              </a:r>
              <a:endParaRPr lang="en-US" altLang="ko-KR" sz="1400" dirty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교수대상 </a:t>
              </a:r>
              <a:r>
                <a:rPr lang="ko-KR" altLang="en-US" sz="1400" dirty="0" err="1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힐링</a:t>
              </a: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프로그램</a:t>
              </a: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defRPr/>
              </a:pP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- </a:t>
              </a: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바른 자세 체험수업</a:t>
              </a:r>
              <a:endParaRPr lang="en-US" altLang="ko-KR" sz="1400" dirty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- </a:t>
              </a:r>
              <a:r>
                <a:rPr lang="ko-KR" altLang="en-US" sz="1400" dirty="0" err="1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아우토겐</a:t>
              </a: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트레이닝</a:t>
              </a:r>
              <a:endParaRPr lang="en-US" altLang="ko-KR" sz="1400" dirty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자살예방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7308304" y="2421248"/>
              <a:ext cx="3312368" cy="4320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ko-KR" altLang="en-US" sz="2000" b="1" dirty="0" err="1" smtClean="0">
                  <a:solidFill>
                    <a:srgbClr val="1F86DB"/>
                  </a:solidFill>
                  <a:latin typeface="한컴 윤고딕 230" pitchFamily="18" charset="-127"/>
                  <a:ea typeface="한컴 윤고딕 230" pitchFamily="18" charset="-127"/>
                </a:rPr>
                <a:t>이메일</a:t>
              </a:r>
              <a:r>
                <a:rPr lang="ko-KR" altLang="en-US" sz="2000" b="1" dirty="0" smtClean="0">
                  <a:solidFill>
                    <a:srgbClr val="1F86DB"/>
                  </a:solidFill>
                  <a:latin typeface="한컴 윤고딕 230" pitchFamily="18" charset="-127"/>
                  <a:ea typeface="한컴 윤고딕 230" pitchFamily="18" charset="-127"/>
                </a:rPr>
                <a:t> 상담</a:t>
              </a:r>
              <a:endParaRPr lang="en-US" altLang="ko-KR" sz="2000" b="1" dirty="0" smtClean="0">
                <a:solidFill>
                  <a:srgbClr val="1F86DB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32240" y="2781288"/>
              <a:ext cx="3272349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성격</a:t>
              </a: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, </a:t>
              </a: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대인관계</a:t>
              </a: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, </a:t>
              </a: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학업</a:t>
              </a: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, </a:t>
              </a: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진로</a:t>
              </a:r>
              <a:endParaRPr lang="en-US" altLang="ko-KR" sz="1400" dirty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발송 후 </a:t>
              </a: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48</a:t>
              </a: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시간 이내 답변</a:t>
              </a:r>
              <a:endParaRPr lang="en-US" altLang="ko-KR" sz="1400" dirty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매년 </a:t>
              </a: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100</a:t>
              </a: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여건 이용</a:t>
              </a:r>
              <a:endParaRPr lang="ko-KR" altLang="en-US" sz="1400" dirty="0"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buClr>
                  <a:srgbClr val="1F86DB"/>
                </a:buClr>
                <a:buFont typeface="Arial" pitchFamily="34" charset="0"/>
                <a:buChar char="•"/>
              </a:pPr>
              <a:endParaRPr lang="ko-KR" altLang="en-US" sz="1400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5" name="Rectangle 36"/>
            <p:cNvSpPr/>
            <p:nvPr/>
          </p:nvSpPr>
          <p:spPr>
            <a:xfrm rot="5400000" flipV="1">
              <a:off x="4542336" y="4455743"/>
              <a:ext cx="4114710" cy="45719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856477" y="980728"/>
            <a:ext cx="1970411" cy="369332"/>
            <a:chOff x="5302324" y="1412776"/>
            <a:chExt cx="2424490" cy="369332"/>
          </a:xfrm>
        </p:grpSpPr>
        <p:sp>
          <p:nvSpPr>
            <p:cNvPr id="17" name="TextBox 16"/>
            <p:cNvSpPr txBox="1"/>
            <p:nvPr/>
          </p:nvSpPr>
          <p:spPr>
            <a:xfrm>
              <a:off x="5302324" y="1412776"/>
              <a:ext cx="2424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ko-KR" altLang="en-US" dirty="0" smtClean="0"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ko-KR" altLang="en-US" sz="2000" dirty="0" smtClean="0">
                  <a:latin typeface="한컴 윤고딕 230" pitchFamily="18" charset="-127"/>
                  <a:ea typeface="한컴 윤고딕 230" pitchFamily="18" charset="-127"/>
                </a:rPr>
                <a:t>심리건강 서비스</a:t>
              </a:r>
              <a:endParaRPr lang="ko-KR" altLang="en-US" sz="2400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5334963" y="1473217"/>
              <a:ext cx="45719" cy="1524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6946362" y="3645024"/>
            <a:ext cx="2692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ko-KR" altLang="en-US" sz="2000" b="1" dirty="0" smtClean="0">
                <a:solidFill>
                  <a:srgbClr val="1F86DB"/>
                </a:solidFill>
                <a:latin typeface="한컴 윤고딕 230" pitchFamily="18" charset="-127"/>
                <a:ea typeface="한컴 윤고딕 230" pitchFamily="18" charset="-127"/>
              </a:rPr>
              <a:t>또래상담자 양성</a:t>
            </a:r>
            <a:endParaRPr lang="en-US" altLang="ko-KR" sz="2000" b="1" dirty="0" smtClean="0">
              <a:solidFill>
                <a:srgbClr val="1F86DB"/>
              </a:solidFill>
              <a:latin typeface="한컴 윤고딕 230" pitchFamily="18" charset="-127"/>
              <a:ea typeface="한컴 윤고딕 230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3881" y="4235609"/>
            <a:ext cx="316017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Clr>
                <a:srgbClr val="1F86DB"/>
              </a:buClr>
              <a:buFont typeface="Arial" pitchFamily="34" charset="0"/>
              <a:buChar char="•"/>
              <a:defRPr/>
            </a:pPr>
            <a:r>
              <a: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rPr>
              <a:t>  </a:t>
            </a:r>
            <a:r>
              <a:rPr lang="ko-KR" altLang="en-US" sz="1400" dirty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rPr>
              <a:t>스친</a:t>
            </a:r>
            <a:r>
              <a:rPr lang="en-US" altLang="ko-KR" sz="1050" dirty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rPr>
              <a:t>(Mind Healing Supporters)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1F86DB"/>
              </a:buClr>
              <a:buFont typeface="Arial" pitchFamily="34" charset="0"/>
              <a:buChar char="•"/>
              <a:defRPr/>
            </a:pPr>
            <a:r>
              <a:rPr lang="en-US" altLang="ko-KR" sz="1400" dirty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rPr>
              <a:t>  </a:t>
            </a:r>
            <a:r>
              <a:rPr lang="ko-KR" altLang="en-US" sz="1400" dirty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rPr>
              <a:t>매 학기 </a:t>
            </a:r>
            <a:r>
              <a:rPr lang="en-US" altLang="ko-KR" sz="1400" dirty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rPr>
              <a:t>10</a:t>
            </a:r>
            <a:r>
              <a:rPr lang="ko-KR" altLang="en-US" sz="1400" dirty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rPr>
              <a:t>여명의 또래상담자 양성</a:t>
            </a:r>
            <a:endParaRPr lang="en-US" altLang="ko-KR" sz="1400" dirty="0">
              <a:gradFill>
                <a:gsLst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한컴 윤고딕 230" pitchFamily="18" charset="-127"/>
              <a:ea typeface="한컴 윤고딕 230" pitchFamily="18" charset="-127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1F86DB"/>
              </a:buClr>
              <a:buFont typeface="Arial" pitchFamily="34" charset="0"/>
              <a:buChar char="•"/>
              <a:defRPr/>
            </a:pPr>
            <a:r>
              <a:rPr lang="en-US" altLang="ko-KR" sz="1400" dirty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rPr>
              <a:t>  </a:t>
            </a:r>
            <a:r>
              <a:rPr lang="ko-KR" altLang="en-US" sz="1400" dirty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rPr>
              <a:t>심리건강</a:t>
            </a:r>
            <a:r>
              <a:rPr lang="en-US" altLang="ko-KR" sz="1400" dirty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rPr>
              <a:t>, </a:t>
            </a:r>
            <a:r>
              <a:rPr lang="ko-KR" altLang="en-US" sz="1400" dirty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rPr>
              <a:t>상담기법에 대한 교육</a:t>
            </a:r>
            <a:r>
              <a:rPr lang="en-US" altLang="ko-KR" sz="1400" dirty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rPr>
              <a:t>  </a:t>
            </a:r>
            <a:endParaRPr lang="ko-KR" altLang="en-US" sz="1400" dirty="0">
              <a:latin typeface="한컴 윤고딕 230" pitchFamily="18" charset="-127"/>
              <a:ea typeface="한컴 윤고딕 230" pitchFamily="18" charset="-127"/>
            </a:endParaRPr>
          </a:p>
        </p:txBody>
      </p:sp>
      <p:pic>
        <p:nvPicPr>
          <p:cNvPr id="21" name="_x25016128" descr="EMB00000e4c1ea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445" y="4143149"/>
            <a:ext cx="2535691" cy="1927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591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2800" b="1" dirty="0" smtClean="0"/>
              <a:t>사업 소개</a:t>
            </a:r>
            <a:endParaRPr lang="ko-KR" altLang="en-US" sz="2800" b="1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025478" y="6448252"/>
            <a:ext cx="672913" cy="365125"/>
          </a:xfrm>
        </p:spPr>
        <p:txBody>
          <a:bodyPr/>
          <a:lstStyle/>
          <a:p>
            <a:fld id="{A3F31473-23EB-4724-8B59-FE6D21D89FA4}" type="slidenum">
              <a:rPr lang="en-US" altLang="ko-KR" smtClean="0"/>
              <a:t>7</a:t>
            </a:fld>
            <a:endParaRPr lang="ko-KR" alt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539601" y="1628800"/>
            <a:ext cx="2813999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ko-KR" altLang="en-US" b="1" dirty="0" smtClean="0">
                <a:solidFill>
                  <a:srgbClr val="1F86DB"/>
                </a:solidFill>
                <a:latin typeface="한컴 윤고딕 230" pitchFamily="18" charset="-127"/>
                <a:ea typeface="한컴 윤고딕 230" pitchFamily="18" charset="-127"/>
              </a:rPr>
              <a:t>자살예방 캠페인</a:t>
            </a:r>
            <a:endParaRPr lang="en-US" altLang="ko-KR" b="1" dirty="0" smtClean="0">
              <a:solidFill>
                <a:srgbClr val="1F86DB"/>
              </a:solidFill>
              <a:latin typeface="한컴 윤고딕 230" pitchFamily="18" charset="-127"/>
              <a:ea typeface="한컴 윤고딕 230" pitchFamily="18" charset="-127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932653" y="4581128"/>
            <a:ext cx="2813999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ko-KR" altLang="en-US" b="1" dirty="0" smtClean="0">
                <a:solidFill>
                  <a:srgbClr val="1F86DB"/>
                </a:solidFill>
                <a:latin typeface="한컴 윤고딕 230" pitchFamily="18" charset="-127"/>
                <a:ea typeface="한컴 윤고딕 230" pitchFamily="18" charset="-127"/>
              </a:rPr>
              <a:t>문화행사</a:t>
            </a:r>
            <a:endParaRPr lang="en-US" altLang="ko-KR" b="1" dirty="0" smtClean="0">
              <a:solidFill>
                <a:srgbClr val="1F86DB"/>
              </a:solidFill>
              <a:latin typeface="한컴 윤고딕 230" pitchFamily="18" charset="-127"/>
              <a:ea typeface="한컴 윤고딕 230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272480" y="1628801"/>
            <a:ext cx="9633518" cy="4679579"/>
            <a:chOff x="837828" y="1845184"/>
            <a:chExt cx="11339646" cy="4679579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837828" y="1845184"/>
              <a:ext cx="3312369" cy="4320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ko-KR" altLang="en-US" b="1" dirty="0" smtClean="0">
                  <a:solidFill>
                    <a:srgbClr val="1F86DB"/>
                  </a:solidFill>
                  <a:latin typeface="한컴 윤고딕 230" pitchFamily="18" charset="-127"/>
                  <a:ea typeface="한컴 윤고딕 230" pitchFamily="18" charset="-127"/>
                </a:rPr>
                <a:t>리더십 향상 프로그램</a:t>
              </a:r>
              <a:endParaRPr lang="en-US" altLang="ko-KR" b="1" dirty="0" smtClean="0">
                <a:solidFill>
                  <a:srgbClr val="1F86DB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7828" y="2132856"/>
              <a:ext cx="2592290" cy="192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  <a:buClr>
                  <a:srgbClr val="1F86DB"/>
                </a:buClr>
                <a:defRPr/>
              </a:pP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리더십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/</a:t>
              </a:r>
              <a:r>
                <a:rPr lang="ko-KR" altLang="en-US" sz="1400" dirty="0" err="1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셀프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리더십 강화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비전설정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/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커뮤니케이션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훈련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참여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·</a:t>
              </a:r>
              <a:r>
                <a:rPr lang="ko-KR" altLang="en-US" sz="1400" dirty="0" err="1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체험식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ko-KR" altLang="en-US" sz="1400" dirty="0" err="1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코칭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매년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2000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여명 참석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0" name="Rectangle 18"/>
            <p:cNvSpPr/>
            <p:nvPr/>
          </p:nvSpPr>
          <p:spPr>
            <a:xfrm rot="5400000" flipV="1">
              <a:off x="1792116" y="3519192"/>
              <a:ext cx="3240000" cy="360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4058740" y="1845184"/>
              <a:ext cx="3312369" cy="4320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ko-KR" altLang="en-US" b="1" dirty="0" smtClean="0">
                  <a:solidFill>
                    <a:srgbClr val="1F86DB"/>
                  </a:solidFill>
                  <a:latin typeface="한컴 윤고딕 230" pitchFamily="18" charset="-127"/>
                  <a:ea typeface="한컴 윤고딕 230" pitchFamily="18" charset="-127"/>
                </a:rPr>
                <a:t>자원봉사</a:t>
              </a:r>
              <a:endParaRPr lang="en-US" altLang="ko-KR" b="1" dirty="0" smtClean="0">
                <a:solidFill>
                  <a:srgbClr val="1F86DB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32118" y="2132856"/>
              <a:ext cx="2556289" cy="2569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  <a:buClr>
                  <a:srgbClr val="1F86DB"/>
                </a:buClr>
                <a:defRPr/>
              </a:pP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‘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이웃사랑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’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프로그램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자원봉사 기관 및 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활동 안내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자원봉사 교육 및 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 err="1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수퍼비전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매년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500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여명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/>
              </a:r>
              <a:b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</a:b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봉사활동 연계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6686327" y="1845184"/>
              <a:ext cx="3312369" cy="4320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ko-KR" altLang="en-US" b="1" dirty="0" smtClean="0">
                  <a:solidFill>
                    <a:srgbClr val="1F86DB"/>
                  </a:solidFill>
                  <a:latin typeface="한컴 윤고딕 230" pitchFamily="18" charset="-127"/>
                  <a:ea typeface="한컴 윤고딕 230" pitchFamily="18" charset="-127"/>
                </a:rPr>
                <a:t>캠퍼스 </a:t>
              </a:r>
              <a:r>
                <a:rPr lang="ko-KR" altLang="en-US" b="1" dirty="0" err="1" smtClean="0">
                  <a:solidFill>
                    <a:srgbClr val="1F86DB"/>
                  </a:solidFill>
                  <a:latin typeface="한컴 윤고딕 230" pitchFamily="18" charset="-127"/>
                  <a:ea typeface="한컴 윤고딕 230" pitchFamily="18" charset="-127"/>
                </a:rPr>
                <a:t>멘토링</a:t>
              </a:r>
              <a:endParaRPr lang="en-US" altLang="ko-KR" b="1" dirty="0" smtClean="0">
                <a:solidFill>
                  <a:srgbClr val="1F86DB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93083" y="2366590"/>
              <a:ext cx="2412265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재학생과 신입생 연결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매 학기 별 </a:t>
              </a:r>
              <a:r>
                <a:rPr lang="ko-KR" altLang="en-US" sz="1400" dirty="0" err="1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멘토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1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인과 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defRPr/>
              </a:pP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 </a:t>
              </a:r>
              <a:r>
                <a:rPr lang="ko-KR" altLang="en-US" sz="1400" dirty="0" err="1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멘티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1~2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인 연결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5" name="Rectangle 36"/>
            <p:cNvSpPr/>
            <p:nvPr/>
          </p:nvSpPr>
          <p:spPr>
            <a:xfrm rot="5400000" flipV="1">
              <a:off x="4528421" y="3519192"/>
              <a:ext cx="3240000" cy="360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8" name="Rectangle 36"/>
            <p:cNvSpPr/>
            <p:nvPr/>
          </p:nvSpPr>
          <p:spPr>
            <a:xfrm rot="5400000" flipV="1">
              <a:off x="7300725" y="3518832"/>
              <a:ext cx="3240000" cy="360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334771" y="2132856"/>
              <a:ext cx="28427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생명사랑 및 자살예방 활동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생명서약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,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교육자료 전시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endParaRPr lang="ko-KR" altLang="en-US" sz="1400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334772" y="5139768"/>
              <a:ext cx="259228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‘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수요시네마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’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프로그램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월 </a:t>
              </a: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1</a:t>
              </a: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회 </a:t>
              </a:r>
              <a:r>
                <a:rPr lang="ko-KR" altLang="en-US" sz="1400" dirty="0" err="1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문화관</a:t>
              </a:r>
              <a:r>
                <a:rPr lang="ko-KR" altLang="en-US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ko-KR" altLang="en-US" sz="1400" dirty="0" err="1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중강당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defRPr/>
              </a:pP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영화 상영 및 토론</a:t>
              </a:r>
              <a:endParaRPr lang="en-US" altLang="ko-KR" sz="1400" dirty="0" smtClean="0">
                <a:gradFill>
                  <a:gsLst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한컴 윤고딕 230" pitchFamily="18" charset="-127"/>
                <a:ea typeface="한컴 윤고딕 230" pitchFamily="18" charset="-127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1F86DB"/>
                </a:buClr>
                <a:buFont typeface="Arial" pitchFamily="34" charset="0"/>
                <a:buChar char="•"/>
                <a:defRPr/>
              </a:pPr>
              <a:r>
                <a:rPr lang="en-US" altLang="ko-KR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 </a:t>
              </a:r>
              <a:r>
                <a:rPr lang="ko-KR" altLang="en-US" sz="1400" dirty="0" smtClean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관악구와 연계 서비스</a:t>
              </a:r>
              <a:r>
                <a:rPr lang="en-US" altLang="ko-KR" sz="1400" dirty="0">
                  <a:gradFill>
                    <a:gsLst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endParaRPr lang="ko-KR" altLang="en-US" sz="1400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pic>
          <p:nvPicPr>
            <p:cNvPr id="3073" name="_x24947408" descr="EMB00000e4c1eb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852" y="4221447"/>
              <a:ext cx="2150089" cy="16128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3075" name="_x24931672" descr="EMB00000e4c1eb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772" y="4876367"/>
              <a:ext cx="2266026" cy="14333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graphicFrame>
          <p:nvGraphicFramePr>
            <p:cNvPr id="25" name="다이어그램 24"/>
            <p:cNvGraphicFramePr/>
            <p:nvPr>
              <p:extLst>
                <p:ext uri="{D42A27DB-BD31-4B8C-83A1-F6EECF244321}">
                  <p14:modId xmlns:p14="http://schemas.microsoft.com/office/powerpoint/2010/main" val="467552463"/>
                </p:ext>
              </p:extLst>
            </p:nvPr>
          </p:nvGraphicFramePr>
          <p:xfrm>
            <a:off x="6154016" y="3659563"/>
            <a:ext cx="3075137" cy="23620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3077" name="_x272823728" descr="EMB00000e4c1ec1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59" b="40424"/>
            <a:stretch/>
          </p:blipFill>
          <p:spPr bwMode="auto">
            <a:xfrm>
              <a:off x="9694811" y="3153812"/>
              <a:ext cx="2077167" cy="15650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pSp>
        <p:nvGrpSpPr>
          <p:cNvPr id="24" name="그룹 23"/>
          <p:cNvGrpSpPr/>
          <p:nvPr/>
        </p:nvGrpSpPr>
        <p:grpSpPr>
          <a:xfrm>
            <a:off x="856478" y="980728"/>
            <a:ext cx="2672526" cy="369332"/>
            <a:chOff x="5302324" y="1412776"/>
            <a:chExt cx="3288406" cy="369332"/>
          </a:xfrm>
        </p:grpSpPr>
        <p:sp>
          <p:nvSpPr>
            <p:cNvPr id="26" name="TextBox 25"/>
            <p:cNvSpPr txBox="1"/>
            <p:nvPr/>
          </p:nvSpPr>
          <p:spPr>
            <a:xfrm>
              <a:off x="5302324" y="1412776"/>
              <a:ext cx="3288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ko-KR" altLang="en-US" sz="2000" dirty="0" smtClean="0">
                  <a:latin typeface="한컴 윤고딕 230" pitchFamily="18" charset="-127"/>
                  <a:ea typeface="한컴 윤고딕 230" pitchFamily="18" charset="-127"/>
                </a:rPr>
                <a:t> 학생문화지원 프로그램</a:t>
              </a:r>
              <a:endParaRPr lang="ko-KR" altLang="en-US" sz="2800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5334963" y="1473217"/>
              <a:ext cx="45719" cy="1524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710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2800" b="1" dirty="0" smtClean="0"/>
              <a:t>교내 위기 개입 절차</a:t>
            </a:r>
            <a:endParaRPr lang="ko-KR" altLang="en-US" sz="2800" b="1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altLang="ko-KR" smtClean="0"/>
              <a:t>8</a:t>
            </a:fld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6207760" y="2751844"/>
            <a:ext cx="2047239" cy="135431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그룹 2"/>
          <p:cNvGrpSpPr/>
          <p:nvPr/>
        </p:nvGrpSpPr>
        <p:grpSpPr>
          <a:xfrm>
            <a:off x="914999" y="1556793"/>
            <a:ext cx="2215501" cy="4367699"/>
            <a:chOff x="1424136" y="1700808"/>
            <a:chExt cx="2232248" cy="4098917"/>
          </a:xfrm>
        </p:grpSpPr>
        <p:sp>
          <p:nvSpPr>
            <p:cNvPr id="14" name="직사각형 13"/>
            <p:cNvSpPr/>
            <p:nvPr/>
          </p:nvSpPr>
          <p:spPr>
            <a:xfrm>
              <a:off x="1424136" y="1700808"/>
              <a:ext cx="223224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smtClean="0">
                  <a:latin typeface="한컴 윤고딕 230" pitchFamily="18" charset="-127"/>
                  <a:ea typeface="한컴 윤고딕 230" pitchFamily="18" charset="-127"/>
                </a:rPr>
                <a:t>발 견</a:t>
              </a:r>
              <a:endParaRPr lang="ko-KR" altLang="en-US" sz="1600" b="1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424136" y="1962206"/>
              <a:ext cx="2232248" cy="72008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indent="-177800">
                <a:buFont typeface="Arial" pitchFamily="34" charset="0"/>
                <a:buChar char="•"/>
              </a:pPr>
              <a:r>
                <a:rPr lang="ko-KR" altLang="en-US" sz="14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정서적</a:t>
              </a:r>
              <a:r>
                <a:rPr lang="en-US" altLang="ko-KR" sz="14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 </a:t>
              </a:r>
              <a:r>
                <a:rPr lang="ko-KR" altLang="en-US" sz="14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어려움</a:t>
              </a:r>
              <a:endParaRPr lang="en-US" altLang="ko-KR" sz="14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marL="177800" indent="-177800">
                <a:buFont typeface="Arial" pitchFamily="34" charset="0"/>
                <a:buChar char="•"/>
              </a:pPr>
              <a:r>
                <a:rPr lang="ko-KR" altLang="en-US" sz="14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학사경고</a:t>
              </a:r>
              <a:r>
                <a:rPr lang="en-US" altLang="ko-KR" sz="14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, </a:t>
              </a:r>
              <a:r>
                <a:rPr lang="ko-KR" altLang="en-US" sz="14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정신병</a:t>
              </a:r>
              <a:endParaRPr lang="en-US" altLang="ko-KR" sz="14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marL="177800" indent="-177800">
                <a:buFont typeface="Arial" pitchFamily="34" charset="0"/>
                <a:buChar char="•"/>
              </a:pPr>
              <a:r>
                <a:rPr lang="ko-KR" altLang="en-US" sz="14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자살 위기</a:t>
              </a:r>
              <a:endParaRPr lang="ko-KR" altLang="en-US" sz="1400" dirty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424136" y="3119920"/>
              <a:ext cx="223224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smtClean="0">
                  <a:latin typeface="한컴 윤고딕 230" pitchFamily="18" charset="-127"/>
                  <a:ea typeface="한컴 윤고딕 230" pitchFamily="18" charset="-127"/>
                </a:rPr>
                <a:t>면 담</a:t>
              </a:r>
              <a:endParaRPr lang="ko-KR" altLang="en-US" sz="1600" b="1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1424136" y="3390226"/>
              <a:ext cx="2232248" cy="90701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indent="-177800">
                <a:buFont typeface="Arial" pitchFamily="34" charset="0"/>
                <a:buChar char="•"/>
              </a:pPr>
              <a:r>
                <a:rPr lang="ko-KR" altLang="en-US" sz="14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상태확인</a:t>
              </a:r>
              <a:endParaRPr lang="en-US" altLang="ko-KR" sz="14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marL="177800" indent="-177800">
                <a:buFont typeface="Arial" pitchFamily="34" charset="0"/>
                <a:buChar char="•"/>
              </a:pPr>
              <a:r>
                <a:rPr lang="ko-KR" altLang="en-US" sz="14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상담권유 및 설득</a:t>
              </a:r>
              <a:endParaRPr lang="en-US" altLang="ko-KR" sz="14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marL="177800" indent="-177800">
                <a:buFont typeface="Arial" pitchFamily="34" charset="0"/>
                <a:buChar char="•"/>
              </a:pPr>
              <a:r>
                <a:rPr lang="ko-KR" altLang="en-US" sz="14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전문의 진료 권유 및 설득</a:t>
              </a:r>
              <a:endParaRPr lang="en-US" altLang="ko-KR" sz="14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pPr marL="177800" indent="-177800">
                <a:buFont typeface="Arial" pitchFamily="34" charset="0"/>
                <a:buChar char="•"/>
              </a:pPr>
              <a:r>
                <a:rPr lang="ko-KR" altLang="en-US" sz="14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자살위기 수준 파악</a:t>
              </a:r>
              <a:endParaRPr lang="ko-KR" altLang="en-US" sz="1400" dirty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1460632" y="4809338"/>
              <a:ext cx="104411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smtClean="0">
                  <a:latin typeface="한컴 윤고딕 230" pitchFamily="18" charset="-127"/>
                  <a:ea typeface="한컴 윤고딕 230" pitchFamily="18" charset="-127"/>
                </a:rPr>
                <a:t>낮은 위기</a:t>
              </a:r>
              <a:endParaRPr lang="ko-KR" altLang="en-US" sz="1600" b="1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1460632" y="5079645"/>
              <a:ext cx="1044116" cy="72008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indent="-177800">
                <a:buFont typeface="Arial" pitchFamily="34" charset="0"/>
                <a:buChar char="•"/>
              </a:pPr>
              <a:r>
                <a:rPr lang="ko-KR" altLang="en-US" sz="14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상담센터</a:t>
              </a:r>
              <a:endParaRPr lang="en-US" altLang="ko-KR" sz="14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r>
                <a:rPr lang="ko-KR" altLang="en-US" sz="14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  ☎ </a:t>
              </a:r>
              <a:r>
                <a:rPr lang="en-US" altLang="ko-KR" sz="14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5501</a:t>
              </a:r>
              <a:endParaRPr lang="ko-KR" altLang="en-US" sz="1400" dirty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20" name="아래쪽 화살표 19"/>
            <p:cNvSpPr/>
            <p:nvPr/>
          </p:nvSpPr>
          <p:spPr>
            <a:xfrm>
              <a:off x="2432248" y="2735225"/>
              <a:ext cx="216024" cy="31711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22" name="아래쪽 화살표 21"/>
            <p:cNvSpPr/>
            <p:nvPr/>
          </p:nvSpPr>
          <p:spPr>
            <a:xfrm>
              <a:off x="2432248" y="4336301"/>
              <a:ext cx="216024" cy="31711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2576756" y="4809338"/>
              <a:ext cx="104411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smtClean="0">
                  <a:latin typeface="한컴 윤고딕 230" pitchFamily="18" charset="-127"/>
                  <a:ea typeface="한컴 윤고딕 230" pitchFamily="18" charset="-127"/>
                </a:rPr>
                <a:t>높은 위기</a:t>
              </a:r>
              <a:endParaRPr lang="ko-KR" altLang="en-US" sz="1600" b="1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2576756" y="5079645"/>
              <a:ext cx="1044116" cy="72008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indent="-177800">
                <a:buFont typeface="Arial" pitchFamily="34" charset="0"/>
                <a:buChar char="•"/>
              </a:pPr>
              <a:r>
                <a:rPr lang="ko-KR" altLang="en-US" sz="1400" dirty="0" err="1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스누</a:t>
              </a:r>
              <a:r>
                <a:rPr lang="ko-KR" altLang="en-US" sz="1400" dirty="0" err="1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콜</a:t>
              </a:r>
              <a:endParaRPr lang="en-US" altLang="ko-KR" sz="140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  <a:p>
              <a:r>
                <a:rPr lang="ko-KR" altLang="en-US" sz="14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  ☎ </a:t>
              </a:r>
              <a:r>
                <a:rPr lang="en-US" altLang="ko-KR" sz="1400" dirty="0" smtClean="0">
                  <a:solidFill>
                    <a:schemeClr val="tx1"/>
                  </a:solidFill>
                  <a:latin typeface="한컴 윤고딕 230" pitchFamily="18" charset="-127"/>
                  <a:ea typeface="한컴 윤고딕 230" pitchFamily="18" charset="-127"/>
                </a:rPr>
                <a:t>8080</a:t>
              </a:r>
              <a:endParaRPr lang="ko-KR" altLang="en-US" sz="1400" dirty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endParaRPr>
            </a:p>
          </p:txBody>
        </p:sp>
      </p:grpSp>
      <p:graphicFrame>
        <p:nvGraphicFramePr>
          <p:cNvPr id="26" name="표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141602"/>
              </p:ext>
            </p:extLst>
          </p:nvPr>
        </p:nvGraphicFramePr>
        <p:xfrm>
          <a:off x="4660391" y="1844824"/>
          <a:ext cx="4389131" cy="3919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08865"/>
                <a:gridCol w="951852"/>
                <a:gridCol w="2828414"/>
              </a:tblGrid>
              <a:tr h="504000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교내</a:t>
                      </a:r>
                      <a:endParaRPr lang="ko-KR" altLang="en-US" sz="1600" b="0" dirty="0">
                        <a:latin typeface="한컴 윤고딕 230" pitchFamily="18" charset="-127"/>
                        <a:ea typeface="한컴 윤고딕 230" pitchFamily="18" charset="-127"/>
                      </a:endParaRPr>
                    </a:p>
                  </a:txBody>
                  <a:tcPr marL="74314" marR="74314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응급연락</a:t>
                      </a:r>
                      <a:endParaRPr lang="ko-KR" altLang="en-US" sz="1600" b="0" dirty="0">
                        <a:latin typeface="한컴 윤고딕 230" pitchFamily="18" charset="-127"/>
                        <a:ea typeface="한컴 윤고딕 230" pitchFamily="18" charset="-127"/>
                      </a:endParaRPr>
                    </a:p>
                  </a:txBody>
                  <a:tcPr marL="74314" marR="74314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dirty="0" err="1" smtClean="0">
                          <a:latin typeface="한컴 윤고딕 230" pitchFamily="18" charset="-127"/>
                          <a:ea typeface="한컴 윤고딕 230" pitchFamily="18" charset="-127"/>
                        </a:rPr>
                        <a:t>스누콜</a:t>
                      </a:r>
                      <a:r>
                        <a:rPr lang="ko-KR" altLang="en-US" sz="14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 </a:t>
                      </a:r>
                      <a:r>
                        <a:rPr lang="en-US" altLang="ko-KR" sz="14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: 880-8080</a:t>
                      </a:r>
                    </a:p>
                    <a:p>
                      <a:pPr algn="l" latinLnBrk="1"/>
                      <a:r>
                        <a:rPr lang="ko-KR" altLang="en-US" sz="14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청원경찰 </a:t>
                      </a:r>
                      <a:r>
                        <a:rPr lang="en-US" altLang="ko-KR" sz="14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: 880-8112/8119</a:t>
                      </a:r>
                    </a:p>
                    <a:p>
                      <a:pPr algn="l" latinLnBrk="1"/>
                      <a:r>
                        <a:rPr lang="ko-KR" altLang="en-US" sz="1400" b="0" dirty="0" err="1" smtClean="0">
                          <a:latin typeface="한컴 윤고딕 230" pitchFamily="18" charset="-127"/>
                          <a:ea typeface="한컴 윤고딕 230" pitchFamily="18" charset="-127"/>
                        </a:rPr>
                        <a:t>당직실</a:t>
                      </a:r>
                      <a:r>
                        <a:rPr lang="ko-KR" altLang="en-US" sz="14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 </a:t>
                      </a:r>
                      <a:r>
                        <a:rPr lang="en-US" altLang="ko-KR" sz="14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: 880-5182</a:t>
                      </a:r>
                      <a:endParaRPr lang="ko-KR" altLang="en-US" sz="1400" b="0" dirty="0">
                        <a:latin typeface="한컴 윤고딕 230" pitchFamily="18" charset="-127"/>
                        <a:ea typeface="한컴 윤고딕 230" pitchFamily="18" charset="-127"/>
                      </a:endParaRPr>
                    </a:p>
                  </a:txBody>
                  <a:tcPr marL="74314" marR="74314" anchor="ctr"/>
                </a:tc>
              </a:tr>
              <a:tr h="50400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학교행정</a:t>
                      </a:r>
                      <a:endParaRPr lang="ko-KR" altLang="en-US" sz="1600" b="0" dirty="0">
                        <a:latin typeface="한컴 윤고딕 230" pitchFamily="18" charset="-127"/>
                        <a:ea typeface="한컴 윤고딕 230" pitchFamily="18" charset="-127"/>
                      </a:endParaRPr>
                    </a:p>
                  </a:txBody>
                  <a:tcPr marL="74314" marR="74314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학생지원</a:t>
                      </a:r>
                      <a:endParaRPr lang="ko-KR" altLang="en-US" sz="1400" b="0" dirty="0">
                        <a:latin typeface="한컴 윤고딕 230" pitchFamily="18" charset="-127"/>
                        <a:ea typeface="한컴 윤고딕 230" pitchFamily="18" charset="-127"/>
                      </a:endParaRPr>
                    </a:p>
                  </a:txBody>
                  <a:tcPr marL="74314" marR="74314" anchor="ctr"/>
                </a:tc>
              </a:tr>
              <a:tr h="50400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전문상담</a:t>
                      </a:r>
                      <a:endParaRPr lang="ko-KR" altLang="en-US" sz="1600" b="0" dirty="0">
                        <a:latin typeface="한컴 윤고딕 230" pitchFamily="18" charset="-127"/>
                        <a:ea typeface="한컴 윤고딕 230" pitchFamily="18" charset="-127"/>
                      </a:endParaRPr>
                    </a:p>
                  </a:txBody>
                  <a:tcPr marL="74314" marR="74314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대학생활문화원 </a:t>
                      </a:r>
                      <a:r>
                        <a:rPr lang="en-US" altLang="ko-KR" sz="14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: 880-5501</a:t>
                      </a:r>
                    </a:p>
                    <a:p>
                      <a:pPr algn="l" latinLnBrk="1"/>
                      <a:r>
                        <a:rPr lang="ko-KR" altLang="en-US" sz="14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보건진료소 정신건강센터 </a:t>
                      </a:r>
                      <a:r>
                        <a:rPr lang="en-US" altLang="ko-KR" sz="14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: 880-8504</a:t>
                      </a:r>
                    </a:p>
                    <a:p>
                      <a:pPr algn="l" latinLnBrk="1"/>
                      <a:r>
                        <a:rPr lang="ko-KR" altLang="en-US" sz="1400" b="0" dirty="0" err="1" smtClean="0">
                          <a:latin typeface="한컴 윤고딕 230" pitchFamily="18" charset="-127"/>
                          <a:ea typeface="한컴 윤고딕 230" pitchFamily="18" charset="-127"/>
                        </a:rPr>
                        <a:t>관악사</a:t>
                      </a:r>
                      <a:r>
                        <a:rPr lang="ko-KR" altLang="en-US" sz="14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 상담실 </a:t>
                      </a:r>
                      <a:r>
                        <a:rPr lang="en-US" altLang="ko-KR" sz="14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: 881-9037</a:t>
                      </a:r>
                    </a:p>
                  </a:txBody>
                  <a:tcPr marL="74314" marR="74314" anchor="ctr"/>
                </a:tc>
              </a:tr>
              <a:tr h="504000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교외</a:t>
                      </a:r>
                      <a:endParaRPr lang="ko-KR" altLang="en-US" sz="1600" b="0" dirty="0">
                        <a:latin typeface="한컴 윤고딕 230" pitchFamily="18" charset="-127"/>
                        <a:ea typeface="한컴 윤고딕 230" pitchFamily="18" charset="-127"/>
                      </a:endParaRPr>
                    </a:p>
                  </a:txBody>
                  <a:tcPr marL="74314" marR="74314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응급연락</a:t>
                      </a:r>
                      <a:endParaRPr lang="ko-KR" altLang="en-US" sz="1600" b="0" dirty="0">
                        <a:latin typeface="한컴 윤고딕 230" pitchFamily="18" charset="-127"/>
                        <a:ea typeface="한컴 윤고딕 230" pitchFamily="18" charset="-127"/>
                      </a:endParaRPr>
                    </a:p>
                  </a:txBody>
                  <a:tcPr marL="74314" marR="74314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소방서 응급구조 </a:t>
                      </a:r>
                      <a:r>
                        <a:rPr lang="en-US" altLang="ko-KR" sz="14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: 119</a:t>
                      </a:r>
                      <a:endParaRPr lang="ko-KR" altLang="en-US" sz="1400" b="0" dirty="0">
                        <a:latin typeface="한컴 윤고딕 230" pitchFamily="18" charset="-127"/>
                        <a:ea typeface="한컴 윤고딕 230" pitchFamily="18" charset="-127"/>
                      </a:endParaRPr>
                    </a:p>
                  </a:txBody>
                  <a:tcPr marL="74314" marR="74314" anchor="ctr"/>
                </a:tc>
              </a:tr>
              <a:tr h="50400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응급의료</a:t>
                      </a:r>
                      <a:endParaRPr lang="ko-KR" altLang="en-US" sz="1600" b="0" dirty="0">
                        <a:latin typeface="한컴 윤고딕 230" pitchFamily="18" charset="-127"/>
                        <a:ea typeface="한컴 윤고딕 230" pitchFamily="18" charset="-127"/>
                      </a:endParaRPr>
                    </a:p>
                  </a:txBody>
                  <a:tcPr marL="74314" marR="74314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관련병원</a:t>
                      </a:r>
                      <a:endParaRPr lang="ko-KR" altLang="en-US" sz="1400" b="0" dirty="0">
                        <a:latin typeface="한컴 윤고딕 230" pitchFamily="18" charset="-127"/>
                        <a:ea typeface="한컴 윤고딕 230" pitchFamily="18" charset="-127"/>
                      </a:endParaRPr>
                    </a:p>
                  </a:txBody>
                  <a:tcPr marL="74314" marR="74314" anchor="ctr"/>
                </a:tc>
              </a:tr>
              <a:tr h="50400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전문상담</a:t>
                      </a:r>
                      <a:endParaRPr lang="ko-KR" altLang="en-US" sz="1600" b="0" dirty="0">
                        <a:latin typeface="한컴 윤고딕 230" pitchFamily="18" charset="-127"/>
                        <a:ea typeface="한컴 윤고딕 230" pitchFamily="18" charset="-127"/>
                      </a:endParaRPr>
                    </a:p>
                  </a:txBody>
                  <a:tcPr marL="74314" marR="74314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관악구 정신보건센터 </a:t>
                      </a:r>
                      <a:r>
                        <a:rPr lang="en-US" altLang="ko-KR" sz="14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: 878-0145</a:t>
                      </a:r>
                    </a:p>
                    <a:p>
                      <a:pPr algn="l" latinLnBrk="1"/>
                      <a:r>
                        <a:rPr lang="ko-KR" altLang="en-US" sz="14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관악구 건강가정지원센터 </a:t>
                      </a:r>
                      <a:r>
                        <a:rPr lang="en-US" altLang="ko-KR" sz="1400" b="0" dirty="0" smtClean="0">
                          <a:latin typeface="한컴 윤고딕 230" pitchFamily="18" charset="-127"/>
                          <a:ea typeface="한컴 윤고딕 230" pitchFamily="18" charset="-127"/>
                        </a:rPr>
                        <a:t>: 889-9391/9399</a:t>
                      </a:r>
                      <a:endParaRPr lang="ko-KR" altLang="en-US" sz="1400" b="0" dirty="0">
                        <a:latin typeface="한컴 윤고딕 230" pitchFamily="18" charset="-127"/>
                        <a:ea typeface="한컴 윤고딕 230" pitchFamily="18" charset="-127"/>
                      </a:endParaRPr>
                    </a:p>
                  </a:txBody>
                  <a:tcPr marL="74314" marR="74314" anchor="ctr"/>
                </a:tc>
              </a:tr>
            </a:tbl>
          </a:graphicData>
        </a:graphic>
      </p:graphicFrame>
      <p:sp>
        <p:nvSpPr>
          <p:cNvPr id="27" name="Rectangle 18"/>
          <p:cNvSpPr/>
          <p:nvPr/>
        </p:nvSpPr>
        <p:spPr>
          <a:xfrm rot="5400000" flipV="1">
            <a:off x="1780645" y="3590622"/>
            <a:ext cx="4392128" cy="37156"/>
          </a:xfrm>
          <a:prstGeom prst="rect">
            <a:avLst/>
          </a:prstGeom>
          <a:solidFill>
            <a:srgbClr val="335B8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1" name="그룹 20"/>
          <p:cNvGrpSpPr/>
          <p:nvPr/>
        </p:nvGrpSpPr>
        <p:grpSpPr>
          <a:xfrm>
            <a:off x="329782" y="980728"/>
            <a:ext cx="4185761" cy="369332"/>
            <a:chOff x="5302324" y="1412776"/>
            <a:chExt cx="5150364" cy="369332"/>
          </a:xfrm>
        </p:grpSpPr>
        <p:sp>
          <p:nvSpPr>
            <p:cNvPr id="28" name="TextBox 27"/>
            <p:cNvSpPr txBox="1"/>
            <p:nvPr/>
          </p:nvSpPr>
          <p:spPr>
            <a:xfrm>
              <a:off x="5302324" y="1412776"/>
              <a:ext cx="5150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ko-KR" altLang="en-US" sz="2000" dirty="0" smtClean="0">
                  <a:latin typeface="한컴 윤고딕 230" pitchFamily="18" charset="-127"/>
                  <a:ea typeface="한컴 윤고딕 230" pitchFamily="18" charset="-127"/>
                </a:rPr>
                <a:t> 위기 발견 시 지도교수 대처행동 안내</a:t>
              </a:r>
              <a:endParaRPr lang="ko-KR" altLang="en-US" sz="2800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5334963" y="1473217"/>
              <a:ext cx="45719" cy="1524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4527808" y="980728"/>
            <a:ext cx="3403496" cy="369332"/>
            <a:chOff x="5302324" y="1412776"/>
            <a:chExt cx="4187827" cy="369332"/>
          </a:xfrm>
        </p:grpSpPr>
        <p:sp>
          <p:nvSpPr>
            <p:cNvPr id="32" name="TextBox 31"/>
            <p:cNvSpPr txBox="1"/>
            <p:nvPr/>
          </p:nvSpPr>
          <p:spPr>
            <a:xfrm>
              <a:off x="5302324" y="1412776"/>
              <a:ext cx="4187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ko-KR" altLang="en-US" sz="2000" dirty="0" smtClean="0">
                  <a:latin typeface="한컴 윤고딕 230" pitchFamily="18" charset="-127"/>
                  <a:ea typeface="한컴 윤고딕 230" pitchFamily="18" charset="-127"/>
                </a:rPr>
                <a:t> 위기 대응 시 관련기관 연락처</a:t>
              </a:r>
              <a:endParaRPr lang="ko-KR" altLang="en-US" sz="2800" dirty="0">
                <a:latin typeface="한컴 윤고딕 230" pitchFamily="18" charset="-127"/>
                <a:ea typeface="한컴 윤고딕 230" pitchFamily="18" charset="-127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5334963" y="1473217"/>
              <a:ext cx="45719" cy="1524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374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altLang="ko-KR" smtClean="0"/>
              <a:t>9</a:t>
            </a:fld>
            <a:endParaRPr lang="ko-KR" altLang="en-US"/>
          </a:p>
        </p:txBody>
      </p:sp>
      <p:grpSp>
        <p:nvGrpSpPr>
          <p:cNvPr id="6" name="Group 11"/>
          <p:cNvGrpSpPr/>
          <p:nvPr/>
        </p:nvGrpSpPr>
        <p:grpSpPr>
          <a:xfrm>
            <a:off x="4517974" y="2643182"/>
            <a:ext cx="5409374" cy="929834"/>
            <a:chOff x="2488043" y="2643182"/>
            <a:chExt cx="6655957" cy="929834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2488043" y="2643182"/>
              <a:ext cx="4167914" cy="792087"/>
            </a:xfrm>
            <a:prstGeom prst="rect">
              <a:avLst/>
            </a:prstGeom>
            <a:effectLst>
              <a:outerShdw blurRad="63500" sx="135000" sy="135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5400" b="0" i="0" u="none" strike="noStrike" kern="1200" cap="none" spc="0" normalizeH="0" baseline="0" noProof="0" dirty="0" smtClean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한컴 윤고딕 230" pitchFamily="18" charset="-127"/>
                  <a:ea typeface="한컴 윤고딕 230" pitchFamily="18" charset="-127"/>
                  <a:cs typeface="+mj-cs"/>
                </a:rPr>
                <a:t>Q</a:t>
              </a:r>
              <a:r>
                <a:rPr kumimoji="0" lang="en-US" altLang="ko-KR" sz="4800" b="0" i="0" u="none" strike="noStrike" kern="1200" cap="none" spc="0" normalizeH="0" baseline="0" noProof="0" dirty="0" smtClean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한컴 윤고딕 230" pitchFamily="18" charset="-127"/>
                  <a:ea typeface="한컴 윤고딕 230" pitchFamily="18" charset="-127"/>
                  <a:cs typeface="+mj-cs"/>
                </a:rPr>
                <a:t>&amp;</a:t>
              </a:r>
              <a:r>
                <a:rPr kumimoji="0" lang="en-US" altLang="ko-KR" sz="5400" b="0" i="0" u="none" strike="noStrike" kern="1200" cap="none" spc="0" normalizeH="0" baseline="0" noProof="0" dirty="0" smtClean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한컴 윤고딕 230" pitchFamily="18" charset="-127"/>
                  <a:ea typeface="한컴 윤고딕 230" pitchFamily="18" charset="-127"/>
                  <a:cs typeface="+mj-cs"/>
                </a:rPr>
                <a:t>A</a:t>
              </a:r>
              <a:endParaRPr kumimoji="0" lang="ko-KR" altLang="en-US" sz="5400" b="0" i="0" u="none" strike="noStrike" kern="1200" cap="none" spc="0" normalizeH="0" baseline="0" noProof="0" dirty="0" smtClean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한컴 윤고딕 230" pitchFamily="18" charset="-127"/>
                <a:ea typeface="한컴 윤고딕 230" pitchFamily="18" charset="-127"/>
                <a:cs typeface="+mj-cs"/>
              </a:endParaRPr>
            </a:p>
          </p:txBody>
        </p:sp>
        <p:cxnSp>
          <p:nvCxnSpPr>
            <p:cNvPr id="8" name="Straight Connector 15"/>
            <p:cNvCxnSpPr/>
            <p:nvPr/>
          </p:nvCxnSpPr>
          <p:spPr>
            <a:xfrm>
              <a:off x="3857620" y="3573016"/>
              <a:ext cx="5286380" cy="0"/>
            </a:xfrm>
            <a:prstGeom prst="line">
              <a:avLst/>
            </a:prstGeom>
            <a:ln w="254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374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keting_16x9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Marketing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8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Marketing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Marketing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B72590D-5915-4114-80CA-242FE40836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Marketing_16x9</Template>
  <TotalTime>0</TotalTime>
  <Words>714</Words>
  <Application>Microsoft Office PowerPoint</Application>
  <PresentationFormat>A4 용지(210x297mm)</PresentationFormat>
  <Paragraphs>247</Paragraphs>
  <Slides>10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20" baseType="lpstr">
      <vt:lpstr>굴림</vt:lpstr>
      <vt:lpstr>Arial</vt:lpstr>
      <vt:lpstr>HY엽서L</vt:lpstr>
      <vt:lpstr>한컴 윤고딕 230</vt:lpstr>
      <vt:lpstr>한컴바탕</vt:lpstr>
      <vt:lpstr>Corbel</vt:lpstr>
      <vt:lpstr>맑은 고딕</vt:lpstr>
      <vt:lpstr>산돌비상B</vt:lpstr>
      <vt:lpstr>HY헤드라인M</vt:lpstr>
      <vt:lpstr>Marketing_16x9</vt:lpstr>
      <vt:lpstr>서울대학교 대학생활문화원</vt:lpstr>
      <vt:lpstr>목차</vt:lpstr>
      <vt:lpstr>대학생활문화원 소개</vt:lpstr>
      <vt:lpstr>대학생활문화원 소개</vt:lpstr>
      <vt:lpstr>사업 소개</vt:lpstr>
      <vt:lpstr>사업 소개</vt:lpstr>
      <vt:lpstr>사업 소개</vt:lpstr>
      <vt:lpstr>교내 위기 개입 절차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2013-05-08T07:35:16Z</dcterms:created>
  <dcterms:modified xsi:type="dcterms:W3CDTF">2015-04-06T07:34:10Z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TC028010849991</vt:lpwstr>
  </property>
</Properties>
</file>