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1" r:id="rId1"/>
  </p:sldMasterIdLst>
  <p:notesMasterIdLst>
    <p:notesMasterId r:id="rId11"/>
  </p:notesMasterIdLst>
  <p:sldIdLst>
    <p:sldId id="269" r:id="rId2"/>
    <p:sldId id="270" r:id="rId3"/>
    <p:sldId id="271" r:id="rId4"/>
    <p:sldId id="272" r:id="rId5"/>
    <p:sldId id="273" r:id="rId6"/>
    <p:sldId id="275" r:id="rId7"/>
    <p:sldId id="279" r:id="rId8"/>
    <p:sldId id="280" r:id="rId9"/>
    <p:sldId id="281" r:id="rId10"/>
  </p:sldIdLst>
  <p:sldSz cx="9144000" cy="6858000" type="screen4x3"/>
  <p:notesSz cx="6742113" cy="9872663"/>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17" clrIdx="0">
    <p:extLst>
      <p:ext uri="{19B8F6BF-5375-455C-9EA6-DF929625EA0E}">
        <p15:presenceInfo xmlns:p15="http://schemas.microsoft.com/office/powerpoint/2012/main" userId="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494" autoAdjust="0"/>
  </p:normalViewPr>
  <p:slideViewPr>
    <p:cSldViewPr>
      <p:cViewPr varScale="1">
        <p:scale>
          <a:sx n="88" d="100"/>
          <a:sy n="88" d="100"/>
        </p:scale>
        <p:origin x="1386" y="96"/>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21582" cy="495347"/>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4" name="Shape 4"/>
          <p:cNvSpPr txBox="1">
            <a:spLocks noGrp="1"/>
          </p:cNvSpPr>
          <p:nvPr>
            <p:ph type="dt" idx="10"/>
          </p:nvPr>
        </p:nvSpPr>
        <p:spPr>
          <a:xfrm>
            <a:off x="3818969" y="0"/>
            <a:ext cx="2921582" cy="495347"/>
          </a:xfrm>
          <a:prstGeom prst="rect">
            <a:avLst/>
          </a:prstGeom>
          <a:noFill/>
          <a:ln>
            <a:noFill/>
          </a:ln>
        </p:spPr>
        <p:txBody>
          <a:bodyPr lIns="91425" tIns="91425" rIns="91425" bIns="91425" anchor="t" anchorCtr="0"/>
          <a:lstStyle>
            <a:lvl1pPr marL="0" marR="0" lvl="0" indent="0" algn="r" rtl="0">
              <a:spcBef>
                <a:spcPts val="0"/>
              </a:spcBef>
              <a:buNone/>
              <a:defRPr sz="12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5" name="Shape 5"/>
          <p:cNvSpPr>
            <a:spLocks noGrp="1" noRot="1" noChangeAspect="1"/>
          </p:cNvSpPr>
          <p:nvPr>
            <p:ph type="sldImg" idx="3"/>
          </p:nvPr>
        </p:nvSpPr>
        <p:spPr>
          <a:xfrm>
            <a:off x="1150937" y="1235075"/>
            <a:ext cx="4440237" cy="3330575"/>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74212" y="4751219"/>
            <a:ext cx="5393689" cy="388736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Arial"/>
                <a:ea typeface="Arial"/>
                <a:cs typeface="Arial"/>
                <a:sym typeface="Arial"/>
              </a:defRPr>
            </a:lvl1pPr>
            <a:lvl2pPr marL="457200" marR="0" lvl="1" indent="0" algn="l" rtl="0">
              <a:spcBef>
                <a:spcPts val="0"/>
              </a:spcBef>
              <a:buNone/>
              <a:defRPr sz="1200" b="0" i="0" u="none" strike="noStrike" cap="none">
                <a:solidFill>
                  <a:schemeClr val="dk1"/>
                </a:solidFill>
                <a:latin typeface="Arial"/>
                <a:ea typeface="Arial"/>
                <a:cs typeface="Arial"/>
                <a:sym typeface="Arial"/>
              </a:defRPr>
            </a:lvl2pPr>
            <a:lvl3pPr marL="914400" marR="0" lvl="2" indent="0" algn="l" rtl="0">
              <a:spcBef>
                <a:spcPts val="0"/>
              </a:spcBef>
              <a:buNone/>
              <a:defRPr sz="1200" b="0" i="0" u="none" strike="noStrike" cap="none">
                <a:solidFill>
                  <a:schemeClr val="dk1"/>
                </a:solidFill>
                <a:latin typeface="Arial"/>
                <a:ea typeface="Arial"/>
                <a:cs typeface="Arial"/>
                <a:sym typeface="Arial"/>
              </a:defRPr>
            </a:lvl3pPr>
            <a:lvl4pPr marL="1371600" marR="0" lvl="3" indent="0" algn="l" rtl="0">
              <a:spcBef>
                <a:spcPts val="0"/>
              </a:spcBef>
              <a:buNone/>
              <a:defRPr sz="1200" b="0" i="0" u="none" strike="noStrike" cap="none">
                <a:solidFill>
                  <a:schemeClr val="dk1"/>
                </a:solidFill>
                <a:latin typeface="Arial"/>
                <a:ea typeface="Arial"/>
                <a:cs typeface="Arial"/>
                <a:sym typeface="Arial"/>
              </a:defRPr>
            </a:lvl4pPr>
            <a:lvl5pPr marL="1828800" marR="0" lvl="4" indent="0" algn="l" rtl="0">
              <a:spcBef>
                <a:spcPts val="0"/>
              </a:spcBef>
              <a:buNone/>
              <a:defRPr sz="1200" b="0" i="0" u="none" strike="noStrike" cap="none">
                <a:solidFill>
                  <a:schemeClr val="dk1"/>
                </a:solidFill>
                <a:latin typeface="Arial"/>
                <a:ea typeface="Arial"/>
                <a:cs typeface="Arial"/>
                <a:sym typeface="Arial"/>
              </a:defRPr>
            </a:lvl5pPr>
            <a:lvl6pPr marL="2286000" marR="0" lvl="5" indent="0" algn="l" rtl="0">
              <a:spcBef>
                <a:spcPts val="0"/>
              </a:spcBef>
              <a:buNone/>
              <a:defRPr sz="1200" b="0" i="0" u="none" strike="noStrike" cap="none">
                <a:solidFill>
                  <a:schemeClr val="dk1"/>
                </a:solidFill>
                <a:latin typeface="Arial"/>
                <a:ea typeface="Arial"/>
                <a:cs typeface="Arial"/>
                <a:sym typeface="Arial"/>
              </a:defRPr>
            </a:lvl6pPr>
            <a:lvl7pPr marL="2743200" marR="0" lvl="6" indent="0" algn="l" rtl="0">
              <a:spcBef>
                <a:spcPts val="0"/>
              </a:spcBef>
              <a:buNone/>
              <a:defRPr sz="1200" b="0" i="0" u="none" strike="noStrike" cap="none">
                <a:solidFill>
                  <a:schemeClr val="dk1"/>
                </a:solidFill>
                <a:latin typeface="Arial"/>
                <a:ea typeface="Arial"/>
                <a:cs typeface="Arial"/>
                <a:sym typeface="Arial"/>
              </a:defRPr>
            </a:lvl7pPr>
            <a:lvl8pPr marL="3200400" marR="0" lvl="7" indent="0" algn="l" rtl="0">
              <a:spcBef>
                <a:spcPts val="0"/>
              </a:spcBef>
              <a:buNone/>
              <a:defRPr sz="1200" b="0" i="0" u="none" strike="noStrike" cap="none">
                <a:solidFill>
                  <a:schemeClr val="dk1"/>
                </a:solidFill>
                <a:latin typeface="Arial"/>
                <a:ea typeface="Arial"/>
                <a:cs typeface="Arial"/>
                <a:sym typeface="Arial"/>
              </a:defRPr>
            </a:lvl8pPr>
            <a:lvl9pPr marL="3657600" marR="0" lvl="8" indent="0" algn="l" rtl="0">
              <a:spcBef>
                <a:spcPts val="0"/>
              </a:spcBef>
              <a:buNone/>
              <a:defRPr sz="1200" b="0" i="0" u="none" strike="noStrike" cap="none">
                <a:solidFill>
                  <a:schemeClr val="dk1"/>
                </a:solidFill>
                <a:latin typeface="Arial"/>
                <a:ea typeface="Arial"/>
                <a:cs typeface="Arial"/>
                <a:sym typeface="Arial"/>
              </a:defRPr>
            </a:lvl9pPr>
          </a:lstStyle>
          <a:p>
            <a:endParaRPr/>
          </a:p>
        </p:txBody>
      </p:sp>
      <p:sp>
        <p:nvSpPr>
          <p:cNvPr id="7" name="Shape 7"/>
          <p:cNvSpPr txBox="1">
            <a:spLocks noGrp="1"/>
          </p:cNvSpPr>
          <p:nvPr>
            <p:ph type="ftr" idx="11"/>
          </p:nvPr>
        </p:nvSpPr>
        <p:spPr>
          <a:xfrm>
            <a:off x="0" y="9377317"/>
            <a:ext cx="2921582" cy="495347"/>
          </a:xfrm>
          <a:prstGeom prst="rect">
            <a:avLst/>
          </a:prstGeom>
          <a:noFill/>
          <a:ln>
            <a:noFill/>
          </a:ln>
        </p:spPr>
        <p:txBody>
          <a:bodyPr lIns="91425" tIns="91425" rIns="91425" bIns="91425" anchor="b" anchorCtr="0"/>
          <a:lstStyle>
            <a:lvl1pPr marL="0" marR="0" lvl="0" indent="0" algn="l" rtl="0">
              <a:spcBef>
                <a:spcPts val="0"/>
              </a:spcBef>
              <a:buNone/>
              <a:defRPr sz="12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8" name="Shape 8"/>
          <p:cNvSpPr txBox="1">
            <a:spLocks noGrp="1"/>
          </p:cNvSpPr>
          <p:nvPr>
            <p:ph type="sldNum" idx="12"/>
          </p:nvPr>
        </p:nvSpPr>
        <p:spPr>
          <a:xfrm>
            <a:off x="3818969" y="9377317"/>
            <a:ext cx="2921582" cy="495347"/>
          </a:xfrm>
          <a:prstGeom prst="rect">
            <a:avLst/>
          </a:prstGeom>
          <a:noFill/>
          <a:ln>
            <a:noFill/>
          </a:ln>
        </p:spPr>
        <p:txBody>
          <a:bodyPr lIns="91500" tIns="45750" rIns="91500" bIns="4575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Arial"/>
                <a:ea typeface="Arial"/>
                <a:cs typeface="Arial"/>
                <a:sym typeface="Arial"/>
              </a:rPr>
              <a:t>‹#›</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2267220985"/>
      </p:ext>
    </p:extLst>
  </p:cSld>
  <p:clrMap bg1="lt1" tx1="dk1" bg2="dk2" tx2="lt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400">
                <a:solidFill>
                  <a:schemeClr val="tx1"/>
                </a:solidFill>
                <a:latin typeface="Times New Roman" panose="02020603050405020304" pitchFamily="18" charset="0"/>
                <a:ea typeface="굴림" panose="020B0600000101010101" pitchFamily="50" charset="-127"/>
              </a:defRPr>
            </a:lvl1pPr>
            <a:lvl2pPr marL="738715" indent="-284121" eaLnBrk="0" hangingPunct="0">
              <a:defRPr kumimoji="1" sz="1400">
                <a:solidFill>
                  <a:schemeClr val="tx1"/>
                </a:solidFill>
                <a:latin typeface="Times New Roman" panose="02020603050405020304" pitchFamily="18" charset="0"/>
                <a:ea typeface="굴림" panose="020B0600000101010101" pitchFamily="50" charset="-127"/>
              </a:defRPr>
            </a:lvl2pPr>
            <a:lvl3pPr marL="1136485" indent="-227297" eaLnBrk="0" hangingPunct="0">
              <a:defRPr kumimoji="1" sz="1400">
                <a:solidFill>
                  <a:schemeClr val="tx1"/>
                </a:solidFill>
                <a:latin typeface="Times New Roman" panose="02020603050405020304" pitchFamily="18" charset="0"/>
                <a:ea typeface="굴림" panose="020B0600000101010101" pitchFamily="50" charset="-127"/>
              </a:defRPr>
            </a:lvl3pPr>
            <a:lvl4pPr marL="1591079" indent="-227297" eaLnBrk="0" hangingPunct="0">
              <a:defRPr kumimoji="1" sz="1400">
                <a:solidFill>
                  <a:schemeClr val="tx1"/>
                </a:solidFill>
                <a:latin typeface="Times New Roman" panose="02020603050405020304" pitchFamily="18" charset="0"/>
                <a:ea typeface="굴림" panose="020B0600000101010101" pitchFamily="50" charset="-127"/>
              </a:defRPr>
            </a:lvl4pPr>
            <a:lvl5pPr marL="2045673" indent="-227297" eaLnBrk="0" hangingPunct="0">
              <a:defRPr kumimoji="1" sz="1400">
                <a:solidFill>
                  <a:schemeClr val="tx1"/>
                </a:solidFill>
                <a:latin typeface="Times New Roman" panose="02020603050405020304" pitchFamily="18" charset="0"/>
                <a:ea typeface="굴림" panose="020B0600000101010101" pitchFamily="50" charset="-127"/>
              </a:defRPr>
            </a:lvl5pPr>
            <a:lvl6pPr marL="2500267" indent="-227297"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6pPr>
            <a:lvl7pPr marL="2954861" indent="-227297"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7pPr>
            <a:lvl8pPr marL="3409455" indent="-227297"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8pPr>
            <a:lvl9pPr marL="3864049" indent="-227297"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9pPr>
          </a:lstStyle>
          <a:p>
            <a:pPr eaLnBrk="1" hangingPunct="1"/>
            <a:fld id="{4E405A51-0FCF-4C5A-9D2E-EBF423E8C4A1}" type="slidenum">
              <a:rPr lang="en-US" altLang="ko-KR" sz="1200">
                <a:latin typeface="Arial" panose="020B0604020202020204" pitchFamily="34" charset="0"/>
              </a:rPr>
              <a:pPr eaLnBrk="1" hangingPunct="1"/>
              <a:t>1</a:t>
            </a:fld>
            <a:endParaRPr lang="en-US" altLang="ko-KR" sz="1200" dirty="0">
              <a:latin typeface="Arial" panose="020B0604020202020204" pitchFamily="34" charset="0"/>
            </a:endParaRPr>
          </a:p>
        </p:txBody>
      </p:sp>
      <p:sp>
        <p:nvSpPr>
          <p:cNvPr id="11267" name="Rectangle 2"/>
          <p:cNvSpPr>
            <a:spLocks noGrp="1" noRot="1" noChangeAspect="1" noChangeArrowheads="1" noTextEdit="1"/>
          </p:cNvSpPr>
          <p:nvPr>
            <p:ph type="sldImg"/>
          </p:nvPr>
        </p:nvSpPr>
        <p:spPr>
          <a:xfrm>
            <a:off x="1150938" y="1235075"/>
            <a:ext cx="4440237" cy="3330575"/>
          </a:xfrm>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ko-KR" altLang="ko-KR" smtClean="0">
              <a:ea typeface="굴림" panose="020B0600000101010101" pitchFamily="50" charset="-127"/>
            </a:endParaRPr>
          </a:p>
        </p:txBody>
      </p:sp>
    </p:spTree>
    <p:extLst>
      <p:ext uri="{BB962C8B-B14F-4D97-AF65-F5344CB8AC3E}">
        <p14:creationId xmlns:p14="http://schemas.microsoft.com/office/powerpoint/2010/main" val="6803041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400">
                <a:solidFill>
                  <a:schemeClr val="tx1"/>
                </a:solidFill>
                <a:latin typeface="Times New Roman" panose="02020603050405020304" pitchFamily="18" charset="0"/>
                <a:ea typeface="굴림" panose="020B0600000101010101" pitchFamily="50" charset="-127"/>
              </a:defRPr>
            </a:lvl1pPr>
            <a:lvl2pPr marL="738715" indent="-284121" eaLnBrk="0" hangingPunct="0">
              <a:defRPr kumimoji="1" sz="1400">
                <a:solidFill>
                  <a:schemeClr val="tx1"/>
                </a:solidFill>
                <a:latin typeface="Times New Roman" panose="02020603050405020304" pitchFamily="18" charset="0"/>
                <a:ea typeface="굴림" panose="020B0600000101010101" pitchFamily="50" charset="-127"/>
              </a:defRPr>
            </a:lvl2pPr>
            <a:lvl3pPr marL="1136485" indent="-227297" eaLnBrk="0" hangingPunct="0">
              <a:defRPr kumimoji="1" sz="1400">
                <a:solidFill>
                  <a:schemeClr val="tx1"/>
                </a:solidFill>
                <a:latin typeface="Times New Roman" panose="02020603050405020304" pitchFamily="18" charset="0"/>
                <a:ea typeface="굴림" panose="020B0600000101010101" pitchFamily="50" charset="-127"/>
              </a:defRPr>
            </a:lvl3pPr>
            <a:lvl4pPr marL="1591079" indent="-227297" eaLnBrk="0" hangingPunct="0">
              <a:defRPr kumimoji="1" sz="1400">
                <a:solidFill>
                  <a:schemeClr val="tx1"/>
                </a:solidFill>
                <a:latin typeface="Times New Roman" panose="02020603050405020304" pitchFamily="18" charset="0"/>
                <a:ea typeface="굴림" panose="020B0600000101010101" pitchFamily="50" charset="-127"/>
              </a:defRPr>
            </a:lvl4pPr>
            <a:lvl5pPr marL="2045673" indent="-227297" eaLnBrk="0" hangingPunct="0">
              <a:defRPr kumimoji="1" sz="1400">
                <a:solidFill>
                  <a:schemeClr val="tx1"/>
                </a:solidFill>
                <a:latin typeface="Times New Roman" panose="02020603050405020304" pitchFamily="18" charset="0"/>
                <a:ea typeface="굴림" panose="020B0600000101010101" pitchFamily="50" charset="-127"/>
              </a:defRPr>
            </a:lvl5pPr>
            <a:lvl6pPr marL="2500267" indent="-227297"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6pPr>
            <a:lvl7pPr marL="2954861" indent="-227297"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7pPr>
            <a:lvl8pPr marL="3409455" indent="-227297"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8pPr>
            <a:lvl9pPr marL="3864049" indent="-227297"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9pPr>
          </a:lstStyle>
          <a:p>
            <a:pPr eaLnBrk="1" hangingPunct="1"/>
            <a:fld id="{BBAA0163-B2BF-40CC-8033-9B3F747DDC0B}" type="slidenum">
              <a:rPr lang="en-US" altLang="ko-KR" sz="1200">
                <a:latin typeface="Arial" panose="020B0604020202020204" pitchFamily="34" charset="0"/>
              </a:rPr>
              <a:pPr eaLnBrk="1" hangingPunct="1"/>
              <a:t>2</a:t>
            </a:fld>
            <a:endParaRPr lang="en-US" altLang="ko-KR" sz="1200" dirty="0">
              <a:latin typeface="Arial" panose="020B0604020202020204" pitchFamily="34" charset="0"/>
            </a:endParaRPr>
          </a:p>
        </p:txBody>
      </p:sp>
      <p:sp>
        <p:nvSpPr>
          <p:cNvPr id="12291" name="Rectangle 2"/>
          <p:cNvSpPr>
            <a:spLocks noGrp="1" noRot="1" noChangeAspect="1" noChangeArrowheads="1" noTextEdit="1"/>
          </p:cNvSpPr>
          <p:nvPr>
            <p:ph type="sldImg"/>
          </p:nvPr>
        </p:nvSpPr>
        <p:spPr>
          <a:xfrm>
            <a:off x="1150938" y="1235075"/>
            <a:ext cx="4440237" cy="3330575"/>
          </a:xfrm>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ko-KR" altLang="ko-KR" smtClean="0">
              <a:ea typeface="굴림" panose="020B0600000101010101" pitchFamily="50" charset="-127"/>
            </a:endParaRPr>
          </a:p>
        </p:txBody>
      </p:sp>
    </p:spTree>
    <p:extLst>
      <p:ext uri="{BB962C8B-B14F-4D97-AF65-F5344CB8AC3E}">
        <p14:creationId xmlns:p14="http://schemas.microsoft.com/office/powerpoint/2010/main" val="23047090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sldNum" idx="12"/>
          </p:nvPr>
        </p:nvSpPr>
        <p:spPr>
          <a:xfrm>
            <a:off x="3818969" y="9377317"/>
            <a:ext cx="2921582" cy="495347"/>
          </a:xfrm>
          <a:prstGeom prst="rect">
            <a:avLst/>
          </a:prstGeom>
          <a:noFill/>
          <a:ln>
            <a:noFill/>
          </a:ln>
        </p:spPr>
        <p:txBody>
          <a:bodyPr lIns="91500" tIns="45750" rIns="91500" bIns="45750" anchor="b" anchorCtr="0">
            <a:noAutofit/>
          </a:bodyPr>
          <a:lstStyle/>
          <a:p>
            <a:pPr>
              <a:buSzPct val="25000"/>
            </a:pPr>
            <a:fld id="{00000000-1234-1234-1234-123412341234}" type="slidenum">
              <a:rPr lang="en-US">
                <a:solidFill>
                  <a:prstClr val="black"/>
                </a:solidFill>
              </a:rPr>
              <a:pPr>
                <a:buSzPct val="25000"/>
              </a:pPr>
              <a:t>3</a:t>
            </a:fld>
            <a:endParaRPr lang="en-US">
              <a:solidFill>
                <a:prstClr val="black"/>
              </a:solidFill>
            </a:endParaRPr>
          </a:p>
        </p:txBody>
      </p:sp>
      <p:sp>
        <p:nvSpPr>
          <p:cNvPr id="108" name="Shape 108"/>
          <p:cNvSpPr>
            <a:spLocks noGrp="1" noRot="1" noChangeAspect="1"/>
          </p:cNvSpPr>
          <p:nvPr>
            <p:ph type="sldImg" idx="2"/>
          </p:nvPr>
        </p:nvSpPr>
        <p:spPr>
          <a:xfrm>
            <a:off x="909638" y="744538"/>
            <a:ext cx="4964112" cy="3722687"/>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09" name="Shape 109"/>
          <p:cNvSpPr txBox="1">
            <a:spLocks noGrp="1"/>
          </p:cNvSpPr>
          <p:nvPr>
            <p:ph type="body" idx="1"/>
          </p:nvPr>
        </p:nvSpPr>
        <p:spPr>
          <a:xfrm>
            <a:off x="904875" y="4714875"/>
            <a:ext cx="4972049" cy="4467224"/>
          </a:xfrm>
          <a:prstGeom prst="rect">
            <a:avLst/>
          </a:prstGeom>
          <a:noFill/>
          <a:ln>
            <a:noFill/>
          </a:ln>
        </p:spPr>
        <p:txBody>
          <a:bodyPr lIns="91500" tIns="45750" rIns="91500" bIns="45750" anchor="t" anchorCtr="0">
            <a:noAutofit/>
          </a:bodyPr>
          <a:lstStyle/>
          <a:p>
            <a:pPr marL="0" marR="0" lvl="0" indent="0" algn="l" rtl="0">
              <a:spcBef>
                <a:spcPts val="0"/>
              </a:spcBef>
              <a:buSzPct val="25000"/>
              <a:buNone/>
            </a:pPr>
            <a:endParaRPr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3843843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txBox="1">
            <a:spLocks noGrp="1"/>
          </p:cNvSpPr>
          <p:nvPr>
            <p:ph type="sldNum" idx="12"/>
          </p:nvPr>
        </p:nvSpPr>
        <p:spPr>
          <a:xfrm>
            <a:off x="3818969" y="9377317"/>
            <a:ext cx="2921582" cy="495347"/>
          </a:xfrm>
          <a:prstGeom prst="rect">
            <a:avLst/>
          </a:prstGeom>
          <a:noFill/>
          <a:ln>
            <a:noFill/>
          </a:ln>
        </p:spPr>
        <p:txBody>
          <a:bodyPr lIns="91500" tIns="45750" rIns="91500" bIns="45750" anchor="b" anchorCtr="0">
            <a:noAutofit/>
          </a:bodyPr>
          <a:lstStyle/>
          <a:p>
            <a:pPr>
              <a:buSzPct val="25000"/>
            </a:pPr>
            <a:fld id="{00000000-1234-1234-1234-123412341234}" type="slidenum">
              <a:rPr lang="en-US">
                <a:solidFill>
                  <a:prstClr val="black"/>
                </a:solidFill>
              </a:rPr>
              <a:pPr>
                <a:buSzPct val="25000"/>
              </a:pPr>
              <a:t>4</a:t>
            </a:fld>
            <a:endParaRPr lang="en-US">
              <a:solidFill>
                <a:prstClr val="black"/>
              </a:solidFill>
            </a:endParaRPr>
          </a:p>
        </p:txBody>
      </p:sp>
      <p:sp>
        <p:nvSpPr>
          <p:cNvPr id="116" name="Shape 116"/>
          <p:cNvSpPr>
            <a:spLocks noGrp="1" noRot="1" noChangeAspect="1"/>
          </p:cNvSpPr>
          <p:nvPr>
            <p:ph type="sldImg" idx="2"/>
          </p:nvPr>
        </p:nvSpPr>
        <p:spPr>
          <a:xfrm>
            <a:off x="1150938" y="1235075"/>
            <a:ext cx="4440237" cy="3330575"/>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17" name="Shape 117"/>
          <p:cNvSpPr txBox="1">
            <a:spLocks noGrp="1"/>
          </p:cNvSpPr>
          <p:nvPr>
            <p:ph type="body" idx="1"/>
          </p:nvPr>
        </p:nvSpPr>
        <p:spPr>
          <a:xfrm>
            <a:off x="674212" y="4751219"/>
            <a:ext cx="5393689" cy="3887360"/>
          </a:xfrm>
          <a:prstGeom prst="rect">
            <a:avLst/>
          </a:prstGeom>
          <a:noFill/>
          <a:ln>
            <a:noFill/>
          </a:ln>
        </p:spPr>
        <p:txBody>
          <a:bodyPr lIns="91500" tIns="45750" rIns="91500" bIns="45750" anchor="t" anchorCtr="0">
            <a:noAutofit/>
          </a:bodyPr>
          <a:lstStyle/>
          <a:p>
            <a:pPr marL="0" marR="0" lvl="0" indent="0" algn="l" rtl="0">
              <a:spcBef>
                <a:spcPts val="0"/>
              </a:spcBef>
              <a:buSzPct val="25000"/>
              <a:buNone/>
            </a:pPr>
            <a:endParaRPr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39111044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txBox="1">
            <a:spLocks noGrp="1"/>
          </p:cNvSpPr>
          <p:nvPr>
            <p:ph type="sldNum" idx="12"/>
          </p:nvPr>
        </p:nvSpPr>
        <p:spPr>
          <a:xfrm>
            <a:off x="3818969" y="9377317"/>
            <a:ext cx="2921582" cy="495347"/>
          </a:xfrm>
          <a:prstGeom prst="rect">
            <a:avLst/>
          </a:prstGeom>
          <a:noFill/>
          <a:ln>
            <a:noFill/>
          </a:ln>
        </p:spPr>
        <p:txBody>
          <a:bodyPr lIns="91500" tIns="45750" rIns="91500" bIns="45750" anchor="b" anchorCtr="0">
            <a:noAutofit/>
          </a:bodyPr>
          <a:lstStyle/>
          <a:p>
            <a:pPr>
              <a:buSzPct val="25000"/>
            </a:pPr>
            <a:fld id="{00000000-1234-1234-1234-123412341234}" type="slidenum">
              <a:rPr lang="en-US">
                <a:solidFill>
                  <a:prstClr val="black"/>
                </a:solidFill>
              </a:rPr>
              <a:pPr>
                <a:buSzPct val="25000"/>
              </a:pPr>
              <a:t>5</a:t>
            </a:fld>
            <a:endParaRPr lang="en-US">
              <a:solidFill>
                <a:prstClr val="black"/>
              </a:solidFill>
            </a:endParaRPr>
          </a:p>
        </p:txBody>
      </p:sp>
      <p:sp>
        <p:nvSpPr>
          <p:cNvPr id="125" name="Shape 125"/>
          <p:cNvSpPr>
            <a:spLocks noGrp="1" noRot="1" noChangeAspect="1"/>
          </p:cNvSpPr>
          <p:nvPr>
            <p:ph type="sldImg" idx="2"/>
          </p:nvPr>
        </p:nvSpPr>
        <p:spPr>
          <a:xfrm>
            <a:off x="909638" y="744538"/>
            <a:ext cx="4964112" cy="3722687"/>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26" name="Shape 126"/>
          <p:cNvSpPr txBox="1">
            <a:spLocks noGrp="1"/>
          </p:cNvSpPr>
          <p:nvPr>
            <p:ph type="body" idx="1"/>
          </p:nvPr>
        </p:nvSpPr>
        <p:spPr>
          <a:xfrm>
            <a:off x="904875" y="4714875"/>
            <a:ext cx="4972049" cy="4467224"/>
          </a:xfrm>
          <a:prstGeom prst="rect">
            <a:avLst/>
          </a:prstGeom>
          <a:noFill/>
          <a:ln>
            <a:noFill/>
          </a:ln>
        </p:spPr>
        <p:txBody>
          <a:bodyPr lIns="91500" tIns="45750" rIns="91500" bIns="45750" anchor="t" anchorCtr="0">
            <a:noAutofit/>
          </a:bodyPr>
          <a:lstStyle/>
          <a:p>
            <a:pPr marL="0" marR="0" lvl="0" indent="0" algn="l" rtl="0">
              <a:spcBef>
                <a:spcPts val="0"/>
              </a:spcBef>
              <a:buSzPct val="25000"/>
              <a:buNone/>
            </a:pPr>
            <a:endParaRPr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2351048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400">
                <a:solidFill>
                  <a:schemeClr val="tx1"/>
                </a:solidFill>
                <a:latin typeface="Times New Roman" panose="02020603050405020304" pitchFamily="18" charset="0"/>
                <a:ea typeface="굴림" panose="020B0600000101010101" pitchFamily="50" charset="-127"/>
              </a:defRPr>
            </a:lvl1pPr>
            <a:lvl2pPr marL="738715" indent="-284121" eaLnBrk="0" hangingPunct="0">
              <a:defRPr kumimoji="1" sz="1400">
                <a:solidFill>
                  <a:schemeClr val="tx1"/>
                </a:solidFill>
                <a:latin typeface="Times New Roman" panose="02020603050405020304" pitchFamily="18" charset="0"/>
                <a:ea typeface="굴림" panose="020B0600000101010101" pitchFamily="50" charset="-127"/>
              </a:defRPr>
            </a:lvl2pPr>
            <a:lvl3pPr marL="1136485" indent="-227297" eaLnBrk="0" hangingPunct="0">
              <a:defRPr kumimoji="1" sz="1400">
                <a:solidFill>
                  <a:schemeClr val="tx1"/>
                </a:solidFill>
                <a:latin typeface="Times New Roman" panose="02020603050405020304" pitchFamily="18" charset="0"/>
                <a:ea typeface="굴림" panose="020B0600000101010101" pitchFamily="50" charset="-127"/>
              </a:defRPr>
            </a:lvl3pPr>
            <a:lvl4pPr marL="1591079" indent="-227297" eaLnBrk="0" hangingPunct="0">
              <a:defRPr kumimoji="1" sz="1400">
                <a:solidFill>
                  <a:schemeClr val="tx1"/>
                </a:solidFill>
                <a:latin typeface="Times New Roman" panose="02020603050405020304" pitchFamily="18" charset="0"/>
                <a:ea typeface="굴림" panose="020B0600000101010101" pitchFamily="50" charset="-127"/>
              </a:defRPr>
            </a:lvl4pPr>
            <a:lvl5pPr marL="2045673" indent="-227297" eaLnBrk="0" hangingPunct="0">
              <a:defRPr kumimoji="1" sz="1400">
                <a:solidFill>
                  <a:schemeClr val="tx1"/>
                </a:solidFill>
                <a:latin typeface="Times New Roman" panose="02020603050405020304" pitchFamily="18" charset="0"/>
                <a:ea typeface="굴림" panose="020B0600000101010101" pitchFamily="50" charset="-127"/>
              </a:defRPr>
            </a:lvl5pPr>
            <a:lvl6pPr marL="2500267" indent="-227297"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6pPr>
            <a:lvl7pPr marL="2954861" indent="-227297"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7pPr>
            <a:lvl8pPr marL="3409455" indent="-227297"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8pPr>
            <a:lvl9pPr marL="3864049" indent="-227297"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9pPr>
          </a:lstStyle>
          <a:p>
            <a:pPr eaLnBrk="1" hangingPunct="1"/>
            <a:fld id="{9CF50E9D-D2A7-4E76-A5BA-5C3CC22D51C7}" type="slidenum">
              <a:rPr lang="en-US" altLang="ko-KR" sz="1200">
                <a:latin typeface="Arial" panose="020B0604020202020204" pitchFamily="34" charset="0"/>
              </a:rPr>
              <a:pPr eaLnBrk="1" hangingPunct="1"/>
              <a:t>6</a:t>
            </a:fld>
            <a:endParaRPr lang="en-US" altLang="ko-KR" sz="1200" dirty="0">
              <a:latin typeface="Arial" panose="020B0604020202020204" pitchFamily="34" charset="0"/>
            </a:endParaRPr>
          </a:p>
        </p:txBody>
      </p:sp>
      <p:sp>
        <p:nvSpPr>
          <p:cNvPr id="15363" name="Rectangle 2"/>
          <p:cNvSpPr>
            <a:spLocks noGrp="1" noRot="1" noChangeAspect="1" noChangeArrowheads="1" noTextEdit="1"/>
          </p:cNvSpPr>
          <p:nvPr>
            <p:ph type="sldImg"/>
          </p:nvPr>
        </p:nvSpPr>
        <p:spPr>
          <a:xfrm>
            <a:off x="1150938" y="1235075"/>
            <a:ext cx="4440237" cy="3330575"/>
          </a:xfrm>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ko-KR" altLang="ko-KR" smtClean="0">
              <a:ea typeface="굴림" panose="020B0600000101010101" pitchFamily="50" charset="-127"/>
            </a:endParaRPr>
          </a:p>
        </p:txBody>
      </p:sp>
    </p:spTree>
    <p:extLst>
      <p:ext uri="{BB962C8B-B14F-4D97-AF65-F5344CB8AC3E}">
        <p14:creationId xmlns:p14="http://schemas.microsoft.com/office/powerpoint/2010/main" val="337547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제목 슬라이드">
    <p:spTree>
      <p:nvGrpSpPr>
        <p:cNvPr id="1" name="Shape 15"/>
        <p:cNvGrpSpPr/>
        <p:nvPr/>
      </p:nvGrpSpPr>
      <p:grpSpPr>
        <a:xfrm>
          <a:off x="0" y="0"/>
          <a:ext cx="0" cy="0"/>
          <a:chOff x="0" y="0"/>
          <a:chExt cx="0" cy="0"/>
        </a:xfrm>
      </p:grpSpPr>
      <p:sp>
        <p:nvSpPr>
          <p:cNvPr id="16" name="Shape 16"/>
          <p:cNvSpPr txBox="1">
            <a:spLocks noGrp="1"/>
          </p:cNvSpPr>
          <p:nvPr>
            <p:ph type="ctrTitle"/>
          </p:nvPr>
        </p:nvSpPr>
        <p:spPr>
          <a:xfrm>
            <a:off x="685800" y="1122362"/>
            <a:ext cx="7772400" cy="2387600"/>
          </a:xfrm>
          <a:prstGeom prst="rect">
            <a:avLst/>
          </a:prstGeom>
          <a:noFill/>
          <a:ln>
            <a:noFill/>
          </a:ln>
        </p:spPr>
        <p:txBody>
          <a:bodyPr lIns="91425" tIns="91425" rIns="91425" bIns="91425" anchor="b" anchorCtr="0"/>
          <a:lstStyle>
            <a:lvl1pPr marL="0" marR="0" lvl="0" indent="0" algn="ctr" rtl="0">
              <a:lnSpc>
                <a:spcPct val="90000"/>
              </a:lnSpc>
              <a:spcBef>
                <a:spcPts val="0"/>
              </a:spcBef>
              <a:buClr>
                <a:schemeClr val="dk1"/>
              </a:buClr>
              <a:buFont typeface="Calibri"/>
              <a:buNone/>
              <a:defRPr sz="60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7" name="Shape 17"/>
          <p:cNvSpPr txBox="1">
            <a:spLocks noGrp="1"/>
          </p:cNvSpPr>
          <p:nvPr>
            <p:ph type="subTitle" idx="1"/>
          </p:nvPr>
        </p:nvSpPr>
        <p:spPr>
          <a:xfrm>
            <a:off x="1143000" y="3602037"/>
            <a:ext cx="6858000" cy="1655761"/>
          </a:xfrm>
          <a:prstGeom prst="rect">
            <a:avLst/>
          </a:prstGeom>
          <a:noFill/>
          <a:ln>
            <a:noFill/>
          </a:ln>
        </p:spPr>
        <p:txBody>
          <a:bodyPr lIns="91425" tIns="91425" rIns="91425" bIns="91425" anchor="t" anchorCtr="0"/>
          <a:lstStyle>
            <a:lvl1pPr marL="0" marR="0" lvl="0" indent="0" algn="ctr" rtl="0">
              <a:lnSpc>
                <a:spcPct val="90000"/>
              </a:lnSpc>
              <a:spcBef>
                <a:spcPts val="1000"/>
              </a:spcBef>
              <a:buClr>
                <a:schemeClr val="dk1"/>
              </a:buClr>
              <a:buFont typeface="Arial"/>
              <a:buNone/>
              <a:defRPr sz="2400" b="0" i="0" u="none" strike="noStrike" cap="none">
                <a:solidFill>
                  <a:schemeClr val="dk1"/>
                </a:solidFill>
                <a:latin typeface="Calibri"/>
                <a:ea typeface="Calibri"/>
                <a:cs typeface="Calibri"/>
                <a:sym typeface="Calibri"/>
              </a:defRPr>
            </a:lvl1pPr>
            <a:lvl2pPr marL="457200" marR="0" lvl="1" indent="0" algn="ctr"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2pPr>
            <a:lvl3pPr marL="914400" marR="0" lvl="2" indent="0" algn="ctr" rtl="0">
              <a:lnSpc>
                <a:spcPct val="90000"/>
              </a:lnSpc>
              <a:spcBef>
                <a:spcPts val="500"/>
              </a:spcBef>
              <a:buClr>
                <a:schemeClr val="dk1"/>
              </a:buClr>
              <a:buFont typeface="Arial"/>
              <a:buNone/>
              <a:defRPr sz="1800" b="0" i="0" u="none" strike="noStrike" cap="none">
                <a:solidFill>
                  <a:schemeClr val="dk1"/>
                </a:solidFill>
                <a:latin typeface="Calibri"/>
                <a:ea typeface="Calibri"/>
                <a:cs typeface="Calibri"/>
                <a:sym typeface="Calibri"/>
              </a:defRPr>
            </a:lvl3pPr>
            <a:lvl4pPr marL="1371600" marR="0" lvl="3" indent="0" algn="ctr" rtl="0">
              <a:lnSpc>
                <a:spcPct val="90000"/>
              </a:lnSpc>
              <a:spcBef>
                <a:spcPts val="500"/>
              </a:spcBef>
              <a:buClr>
                <a:schemeClr val="dk1"/>
              </a:buClr>
              <a:buFont typeface="Arial"/>
              <a:buNone/>
              <a:defRPr sz="1600" b="0" i="0" u="none" strike="noStrike" cap="none">
                <a:solidFill>
                  <a:schemeClr val="dk1"/>
                </a:solidFill>
                <a:latin typeface="Calibri"/>
                <a:ea typeface="Calibri"/>
                <a:cs typeface="Calibri"/>
                <a:sym typeface="Calibri"/>
              </a:defRPr>
            </a:lvl4pPr>
            <a:lvl5pPr marL="1828800" marR="0" lvl="4" indent="0" algn="ctr" rtl="0">
              <a:lnSpc>
                <a:spcPct val="90000"/>
              </a:lnSpc>
              <a:spcBef>
                <a:spcPts val="500"/>
              </a:spcBef>
              <a:buClr>
                <a:schemeClr val="dk1"/>
              </a:buClr>
              <a:buFont typeface="Arial"/>
              <a:buNone/>
              <a:defRPr sz="1600" b="0" i="0" u="none" strike="noStrike" cap="none">
                <a:solidFill>
                  <a:schemeClr val="dk1"/>
                </a:solidFill>
                <a:latin typeface="Calibri"/>
                <a:ea typeface="Calibri"/>
                <a:cs typeface="Calibri"/>
                <a:sym typeface="Calibri"/>
              </a:defRPr>
            </a:lvl5pPr>
            <a:lvl6pPr marL="2286000" marR="0" lvl="5" indent="0" algn="ctr" rtl="0">
              <a:lnSpc>
                <a:spcPct val="90000"/>
              </a:lnSpc>
              <a:spcBef>
                <a:spcPts val="500"/>
              </a:spcBef>
              <a:buClr>
                <a:schemeClr val="dk1"/>
              </a:buClr>
              <a:buFont typeface="Arial"/>
              <a:buNone/>
              <a:defRPr sz="1600" b="0" i="0" u="none" strike="noStrike" cap="none">
                <a:solidFill>
                  <a:schemeClr val="dk1"/>
                </a:solidFill>
                <a:latin typeface="Calibri"/>
                <a:ea typeface="Calibri"/>
                <a:cs typeface="Calibri"/>
                <a:sym typeface="Calibri"/>
              </a:defRPr>
            </a:lvl6pPr>
            <a:lvl7pPr marL="2743200" marR="0" lvl="6" indent="0" algn="ctr" rtl="0">
              <a:lnSpc>
                <a:spcPct val="90000"/>
              </a:lnSpc>
              <a:spcBef>
                <a:spcPts val="500"/>
              </a:spcBef>
              <a:buClr>
                <a:schemeClr val="dk1"/>
              </a:buClr>
              <a:buFont typeface="Arial"/>
              <a:buNone/>
              <a:defRPr sz="1600" b="0" i="0" u="none" strike="noStrike" cap="none">
                <a:solidFill>
                  <a:schemeClr val="dk1"/>
                </a:solidFill>
                <a:latin typeface="Calibri"/>
                <a:ea typeface="Calibri"/>
                <a:cs typeface="Calibri"/>
                <a:sym typeface="Calibri"/>
              </a:defRPr>
            </a:lvl7pPr>
            <a:lvl8pPr marL="3200400" marR="0" lvl="7" indent="0" algn="ctr" rtl="0">
              <a:lnSpc>
                <a:spcPct val="90000"/>
              </a:lnSpc>
              <a:spcBef>
                <a:spcPts val="500"/>
              </a:spcBef>
              <a:buClr>
                <a:schemeClr val="dk1"/>
              </a:buClr>
              <a:buFont typeface="Arial"/>
              <a:buNone/>
              <a:defRPr sz="1600" b="0" i="0" u="none" strike="noStrike" cap="none">
                <a:solidFill>
                  <a:schemeClr val="dk1"/>
                </a:solidFill>
                <a:latin typeface="Calibri"/>
                <a:ea typeface="Calibri"/>
                <a:cs typeface="Calibri"/>
                <a:sym typeface="Calibri"/>
              </a:defRPr>
            </a:lvl8pPr>
            <a:lvl9pPr marL="3657600" marR="0" lvl="8" indent="0" algn="ctr" rtl="0">
              <a:lnSpc>
                <a:spcPct val="90000"/>
              </a:lnSpc>
              <a:spcBef>
                <a:spcPts val="500"/>
              </a:spcBef>
              <a:buClr>
                <a:schemeClr val="dk1"/>
              </a:buClr>
              <a:buFont typeface="Arial"/>
              <a:buNone/>
              <a:defRPr sz="1600" b="0" i="0" u="none" strike="noStrike" cap="none">
                <a:solidFill>
                  <a:schemeClr val="dk1"/>
                </a:solidFill>
                <a:latin typeface="Calibri"/>
                <a:ea typeface="Calibri"/>
                <a:cs typeface="Calibri"/>
                <a:sym typeface="Calibri"/>
              </a:defRPr>
            </a:lvl9pPr>
          </a:lstStyle>
          <a:p>
            <a:endParaRPr/>
          </a:p>
        </p:txBody>
      </p:sp>
      <p:sp>
        <p:nvSpPr>
          <p:cNvPr id="18" name="Shape 18"/>
          <p:cNvSpPr txBox="1">
            <a:spLocks noGrp="1"/>
          </p:cNvSpPr>
          <p:nvPr>
            <p:ph type="dt" idx="10"/>
          </p:nvPr>
        </p:nvSpPr>
        <p:spPr>
          <a:xfrm>
            <a:off x="628650" y="6356351"/>
            <a:ext cx="2057400"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9" name="Shape 19"/>
          <p:cNvSpPr txBox="1">
            <a:spLocks noGrp="1"/>
          </p:cNvSpPr>
          <p:nvPr>
            <p:ph type="sldNum" idx="12"/>
          </p:nvPr>
        </p:nvSpPr>
        <p:spPr>
          <a:xfrm>
            <a:off x="6915157" y="6356351"/>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1" i="0" u="none" strike="noStrike" cap="none">
                <a:solidFill>
                  <a:schemeClr val="dk1"/>
                </a:solidFill>
                <a:latin typeface="Arial"/>
                <a:ea typeface="Arial"/>
                <a:cs typeface="Arial"/>
                <a:sym typeface="Arial"/>
              </a:rPr>
              <a:t>‹#›</a:t>
            </a:fld>
            <a:endParaRPr lang="en-US" sz="1200" b="1" i="0" u="none" strike="noStrike" cap="none">
              <a:solidFill>
                <a:schemeClr val="dk1"/>
              </a:solidFill>
              <a:latin typeface="Arial"/>
              <a:ea typeface="Arial"/>
              <a:cs typeface="Arial"/>
              <a:sym typeface="Arial"/>
            </a:endParaRPr>
          </a:p>
        </p:txBody>
      </p:sp>
      <p:sp>
        <p:nvSpPr>
          <p:cNvPr id="20" name="Shape 20"/>
          <p:cNvSpPr txBox="1">
            <a:spLocks noGrp="1"/>
          </p:cNvSpPr>
          <p:nvPr>
            <p:ph type="ftr" idx="11"/>
          </p:nvPr>
        </p:nvSpPr>
        <p:spPr>
          <a:xfrm>
            <a:off x="2582331" y="6483355"/>
            <a:ext cx="4049182" cy="365125"/>
          </a:xfrm>
          <a:prstGeom prst="rect">
            <a:avLst/>
          </a:prstGeom>
          <a:noFill/>
          <a:ln>
            <a:noFill/>
          </a:ln>
        </p:spPr>
        <p:txBody>
          <a:bodyPr lIns="91425" tIns="91425" rIns="91425" bIns="91425" anchor="b" anchorCtr="0"/>
          <a:lstStyle>
            <a:lvl1pPr marL="0" marR="0" lvl="0" indent="0" algn="ctr" rtl="0">
              <a:spcBef>
                <a:spcPts val="0"/>
              </a:spcBef>
              <a:buNone/>
              <a:defRPr sz="1200" b="0" i="0" u="none" strike="noStrike" cap="none">
                <a:solidFill>
                  <a:srgbClr val="D0CECE"/>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제목 및 세로 텍스트">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628650" y="365126"/>
            <a:ext cx="7886700"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5" name="Shape 75"/>
          <p:cNvSpPr txBox="1">
            <a:spLocks noGrp="1"/>
          </p:cNvSpPr>
          <p:nvPr>
            <p:ph type="body" idx="1"/>
          </p:nvPr>
        </p:nvSpPr>
        <p:spPr>
          <a:xfrm rot="5400000">
            <a:off x="2396330" y="57943"/>
            <a:ext cx="4351338" cy="7886700"/>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6" name="Shape 76"/>
          <p:cNvSpPr txBox="1">
            <a:spLocks noGrp="1"/>
          </p:cNvSpPr>
          <p:nvPr>
            <p:ph type="dt" idx="10"/>
          </p:nvPr>
        </p:nvSpPr>
        <p:spPr>
          <a:xfrm>
            <a:off x="628650" y="6356351"/>
            <a:ext cx="2057400"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ftr" idx="11"/>
          </p:nvPr>
        </p:nvSpPr>
        <p:spPr>
          <a:xfrm>
            <a:off x="3028950" y="6356351"/>
            <a:ext cx="3086099"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8" name="Shape 78"/>
          <p:cNvSpPr txBox="1">
            <a:spLocks noGrp="1"/>
          </p:cNvSpPr>
          <p:nvPr>
            <p:ph type="sldNum" idx="12"/>
          </p:nvPr>
        </p:nvSpPr>
        <p:spPr>
          <a:xfrm>
            <a:off x="6457950" y="6356351"/>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세로 제목 및 텍스트">
    <p:spTree>
      <p:nvGrpSpPr>
        <p:cNvPr id="1" name="Shape 79"/>
        <p:cNvGrpSpPr/>
        <p:nvPr/>
      </p:nvGrpSpPr>
      <p:grpSpPr>
        <a:xfrm>
          <a:off x="0" y="0"/>
          <a:ext cx="0" cy="0"/>
          <a:chOff x="0" y="0"/>
          <a:chExt cx="0" cy="0"/>
        </a:xfrm>
      </p:grpSpPr>
      <p:sp>
        <p:nvSpPr>
          <p:cNvPr id="80" name="Shape 80"/>
          <p:cNvSpPr txBox="1">
            <a:spLocks noGrp="1"/>
          </p:cNvSpPr>
          <p:nvPr>
            <p:ph type="title"/>
          </p:nvPr>
        </p:nvSpPr>
        <p:spPr>
          <a:xfrm rot="5400000">
            <a:off x="4623593" y="2285206"/>
            <a:ext cx="5811838" cy="1971675"/>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81" name="Shape 81"/>
          <p:cNvSpPr txBox="1">
            <a:spLocks noGrp="1"/>
          </p:cNvSpPr>
          <p:nvPr>
            <p:ph type="body" idx="1"/>
          </p:nvPr>
        </p:nvSpPr>
        <p:spPr>
          <a:xfrm rot="5400000">
            <a:off x="623093" y="370681"/>
            <a:ext cx="5811838" cy="5800725"/>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2" name="Shape 82"/>
          <p:cNvSpPr txBox="1">
            <a:spLocks noGrp="1"/>
          </p:cNvSpPr>
          <p:nvPr>
            <p:ph type="dt" idx="10"/>
          </p:nvPr>
        </p:nvSpPr>
        <p:spPr>
          <a:xfrm>
            <a:off x="628650" y="6356351"/>
            <a:ext cx="2057400"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3" name="Shape 83"/>
          <p:cNvSpPr txBox="1">
            <a:spLocks noGrp="1"/>
          </p:cNvSpPr>
          <p:nvPr>
            <p:ph type="ftr" idx="11"/>
          </p:nvPr>
        </p:nvSpPr>
        <p:spPr>
          <a:xfrm>
            <a:off x="3028950" y="6356351"/>
            <a:ext cx="3086099"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4" name="Shape 84"/>
          <p:cNvSpPr txBox="1">
            <a:spLocks noGrp="1"/>
          </p:cNvSpPr>
          <p:nvPr>
            <p:ph type="sldNum" idx="12"/>
          </p:nvPr>
        </p:nvSpPr>
        <p:spPr>
          <a:xfrm>
            <a:off x="6457950" y="6356351"/>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제목 및 표">
    <p:spTree>
      <p:nvGrpSpPr>
        <p:cNvPr id="1" name="Shape 85"/>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1_제목만">
    <p:spTree>
      <p:nvGrpSpPr>
        <p:cNvPr id="1" name="Shape 86"/>
        <p:cNvGrpSpPr/>
        <p:nvPr/>
      </p:nvGrpSpPr>
      <p:grpSpPr>
        <a:xfrm>
          <a:off x="0" y="0"/>
          <a:ext cx="0" cy="0"/>
          <a:chOff x="0" y="0"/>
          <a:chExt cx="0" cy="0"/>
        </a:xfrm>
      </p:grpSpPr>
      <p:sp>
        <p:nvSpPr>
          <p:cNvPr id="87" name="Shape 87"/>
          <p:cNvSpPr txBox="1">
            <a:spLocks noGrp="1"/>
          </p:cNvSpPr>
          <p:nvPr>
            <p:ph type="title"/>
          </p:nvPr>
        </p:nvSpPr>
        <p:spPr>
          <a:xfrm>
            <a:off x="179388" y="76201"/>
            <a:ext cx="8208962" cy="566717"/>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Arial"/>
              <a:buNone/>
              <a:defRPr sz="4400" b="0" i="0" u="none" strike="noStrike" cap="none">
                <a:solidFill>
                  <a:schemeClr val="dk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88" name="Shape 88"/>
          <p:cNvSpPr txBox="1">
            <a:spLocks noGrp="1"/>
          </p:cNvSpPr>
          <p:nvPr>
            <p:ph type="body" idx="1"/>
          </p:nvPr>
        </p:nvSpPr>
        <p:spPr>
          <a:xfrm>
            <a:off x="179388" y="1125537"/>
            <a:ext cx="8785225" cy="5543549"/>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9" name="Shape 89"/>
          <p:cNvSpPr txBox="1">
            <a:spLocks noGrp="1"/>
          </p:cNvSpPr>
          <p:nvPr>
            <p:ph type="sldNum" idx="12"/>
          </p:nvPr>
        </p:nvSpPr>
        <p:spPr>
          <a:xfrm>
            <a:off x="8507588" y="6500633"/>
            <a:ext cx="614363" cy="319087"/>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fld id="{00000000-1234-1234-1234-123412341234}" type="slidenum">
              <a:rPr lang="en-US" sz="1400">
                <a:solidFill>
                  <a:srgbClr val="000000"/>
                </a:solidFill>
                <a:latin typeface="Calibri"/>
                <a:ea typeface="Calibri"/>
                <a:cs typeface="Calibri"/>
                <a:sym typeface="Calibri"/>
              </a:rPr>
              <a:t>‹#›</a:t>
            </a:fld>
            <a:endParaRPr lang="en-US" sz="1400">
              <a:solidFill>
                <a:srgbClr val="000000"/>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제목 및 내용">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87561" y="94310"/>
            <a:ext cx="8670661" cy="462578"/>
          </a:xfrm>
          <a:prstGeom prst="rect">
            <a:avLst/>
          </a:prstGeom>
          <a:noFill/>
          <a:ln>
            <a:noFill/>
          </a:ln>
        </p:spPr>
        <p:txBody>
          <a:bodyPr lIns="91425" tIns="91425" rIns="91425" bIns="91425" anchor="b" anchorCtr="0"/>
          <a:lstStyle>
            <a:lvl1pPr marL="0" marR="0" lvl="0" indent="0" algn="l" rtl="0">
              <a:lnSpc>
                <a:spcPct val="90000"/>
              </a:lnSpc>
              <a:spcBef>
                <a:spcPts val="0"/>
              </a:spcBef>
              <a:buClr>
                <a:schemeClr val="dk1"/>
              </a:buClr>
              <a:buFont typeface="Arial"/>
              <a:buNone/>
              <a:defRPr sz="2000" b="0" i="0" u="none" strike="noStrike" cap="none">
                <a:solidFill>
                  <a:schemeClr val="dk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3" name="Shape 23"/>
          <p:cNvSpPr txBox="1">
            <a:spLocks noGrp="1"/>
          </p:cNvSpPr>
          <p:nvPr>
            <p:ph type="body" idx="1"/>
          </p:nvPr>
        </p:nvSpPr>
        <p:spPr>
          <a:xfrm>
            <a:off x="215154" y="865073"/>
            <a:ext cx="8670661" cy="5564875"/>
          </a:xfrm>
          <a:prstGeom prst="rect">
            <a:avLst/>
          </a:prstGeom>
          <a:noFill/>
          <a:ln>
            <a:noFill/>
          </a:ln>
        </p:spPr>
        <p:txBody>
          <a:bodyPr lIns="91425" tIns="91425" rIns="91425" bIns="91425" anchor="t" anchorCtr="0"/>
          <a:lstStyle>
            <a:lvl1pPr marL="228600" marR="0" lvl="0" indent="-76200" algn="l" rtl="0">
              <a:lnSpc>
                <a:spcPct val="90000"/>
              </a:lnSpc>
              <a:spcBef>
                <a:spcPts val="1000"/>
              </a:spcBef>
              <a:buClr>
                <a:schemeClr val="dk1"/>
              </a:buClr>
              <a:buSzPct val="100000"/>
              <a:buFont typeface="Arial"/>
              <a:buChar char="•"/>
              <a:defRPr sz="2400" b="0" i="0" u="none" strike="noStrike" cap="none">
                <a:solidFill>
                  <a:schemeClr val="dk1"/>
                </a:solidFill>
                <a:latin typeface="Arial"/>
                <a:ea typeface="Arial"/>
                <a:cs typeface="Arial"/>
                <a:sym typeface="Arial"/>
              </a:defRPr>
            </a:lvl1pPr>
            <a:lvl2pPr marL="685800" marR="0" lvl="1" indent="-101600" algn="l" rtl="0">
              <a:lnSpc>
                <a:spcPct val="90000"/>
              </a:lnSpc>
              <a:spcBef>
                <a:spcPts val="500"/>
              </a:spcBef>
              <a:buClr>
                <a:schemeClr val="dk1"/>
              </a:buClr>
              <a:buSzPct val="100000"/>
              <a:buFont typeface="Arial"/>
              <a:buChar char="•"/>
              <a:defRPr sz="2000" b="0" i="0" u="none" strike="noStrike" cap="none">
                <a:solidFill>
                  <a:schemeClr val="dk1"/>
                </a:solidFill>
                <a:latin typeface="Arial"/>
                <a:ea typeface="Arial"/>
                <a:cs typeface="Arial"/>
                <a:sym typeface="Arial"/>
              </a:defRPr>
            </a:lvl2pPr>
            <a:lvl3pPr marL="1143000" marR="0" lvl="2"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3pPr>
            <a:lvl4pPr marL="1600200" marR="0" lvl="3" indent="-127000" algn="l" rtl="0">
              <a:lnSpc>
                <a:spcPct val="90000"/>
              </a:lnSpc>
              <a:spcBef>
                <a:spcPts val="500"/>
              </a:spcBef>
              <a:buClr>
                <a:schemeClr val="dk1"/>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lnSpc>
                <a:spcPct val="90000"/>
              </a:lnSpc>
              <a:spcBef>
                <a:spcPts val="500"/>
              </a:spcBef>
              <a:buClr>
                <a:schemeClr val="dk1"/>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4" name="Shape 24"/>
          <p:cNvSpPr txBox="1">
            <a:spLocks noGrp="1"/>
          </p:cNvSpPr>
          <p:nvPr>
            <p:ph type="dt" idx="10"/>
          </p:nvPr>
        </p:nvSpPr>
        <p:spPr>
          <a:xfrm>
            <a:off x="628650" y="6356351"/>
            <a:ext cx="2057400"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5" name="Shape 25"/>
          <p:cNvSpPr txBox="1">
            <a:spLocks noGrp="1"/>
          </p:cNvSpPr>
          <p:nvPr>
            <p:ph type="sldNum" idx="12"/>
          </p:nvPr>
        </p:nvSpPr>
        <p:spPr>
          <a:xfrm>
            <a:off x="6966639" y="6452044"/>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1" i="0" u="none" strike="noStrike" cap="none">
                <a:solidFill>
                  <a:srgbClr val="000000"/>
                </a:solidFill>
                <a:latin typeface="Calibri"/>
                <a:ea typeface="Calibri"/>
                <a:cs typeface="Calibri"/>
                <a:sym typeface="Calibri"/>
              </a:rPr>
              <a:t>‹#›</a:t>
            </a:fld>
            <a:endParaRPr lang="en-US" sz="1200" b="1" i="0" u="none" strike="noStrike" cap="none">
              <a:solidFill>
                <a:srgbClr val="000000"/>
              </a:solidFill>
              <a:latin typeface="Calibri"/>
              <a:ea typeface="Calibri"/>
              <a:cs typeface="Calibri"/>
              <a:sym typeface="Calibri"/>
            </a:endParaRPr>
          </a:p>
        </p:txBody>
      </p:sp>
      <p:cxnSp>
        <p:nvCxnSpPr>
          <p:cNvPr id="26" name="Shape 26"/>
          <p:cNvCxnSpPr/>
          <p:nvPr/>
        </p:nvCxnSpPr>
        <p:spPr>
          <a:xfrm>
            <a:off x="0" y="644337"/>
            <a:ext cx="9144000" cy="0"/>
          </a:xfrm>
          <a:prstGeom prst="straightConnector1">
            <a:avLst/>
          </a:prstGeom>
          <a:noFill/>
          <a:ln w="28575" cap="flat" cmpd="sng">
            <a:solidFill>
              <a:schemeClr val="accent5"/>
            </a:solidFill>
            <a:prstDash val="solid"/>
            <a:miter/>
            <a:headEnd type="none" w="med" len="med"/>
            <a:tailEnd type="none" w="med" len="med"/>
          </a:ln>
        </p:spPr>
      </p:cxnSp>
      <p:sp>
        <p:nvSpPr>
          <p:cNvPr id="27" name="Shape 27"/>
          <p:cNvSpPr txBox="1">
            <a:spLocks noGrp="1"/>
          </p:cNvSpPr>
          <p:nvPr>
            <p:ph type="ftr" idx="11"/>
          </p:nvPr>
        </p:nvSpPr>
        <p:spPr>
          <a:xfrm>
            <a:off x="2582331" y="6483355"/>
            <a:ext cx="4049182" cy="365125"/>
          </a:xfrm>
          <a:prstGeom prst="rect">
            <a:avLst/>
          </a:prstGeom>
          <a:noFill/>
          <a:ln>
            <a:noFill/>
          </a:ln>
        </p:spPr>
        <p:txBody>
          <a:bodyPr lIns="91425" tIns="91425" rIns="91425" bIns="91425" anchor="b" anchorCtr="0"/>
          <a:lstStyle>
            <a:lvl1pPr marL="0" marR="0" lvl="0" indent="0" algn="ctr" rtl="0">
              <a:spcBef>
                <a:spcPts val="0"/>
              </a:spcBef>
              <a:buNone/>
              <a:defRPr sz="1200" b="0" i="0" u="none" strike="noStrike" cap="none">
                <a:solidFill>
                  <a:srgbClr val="D0CECE"/>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구역 머리글">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623887" y="1709739"/>
            <a:ext cx="7886700" cy="2852737"/>
          </a:xfrm>
          <a:prstGeom prst="rect">
            <a:avLst/>
          </a:prstGeom>
          <a:noFill/>
          <a:ln>
            <a:noFill/>
          </a:ln>
        </p:spPr>
        <p:txBody>
          <a:bodyPr lIns="91425" tIns="91425" rIns="91425" bIns="91425" anchor="b" anchorCtr="0"/>
          <a:lstStyle>
            <a:lvl1pPr marL="0" marR="0" lvl="0" indent="0" algn="l" rtl="0">
              <a:lnSpc>
                <a:spcPct val="90000"/>
              </a:lnSpc>
              <a:spcBef>
                <a:spcPts val="0"/>
              </a:spcBef>
              <a:buClr>
                <a:schemeClr val="dk1"/>
              </a:buClr>
              <a:buFont typeface="Calibri"/>
              <a:buNone/>
              <a:defRPr sz="60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0" name="Shape 30"/>
          <p:cNvSpPr txBox="1">
            <a:spLocks noGrp="1"/>
          </p:cNvSpPr>
          <p:nvPr>
            <p:ph type="body" idx="1"/>
          </p:nvPr>
        </p:nvSpPr>
        <p:spPr>
          <a:xfrm>
            <a:off x="623887" y="4589464"/>
            <a:ext cx="7886700" cy="1500187"/>
          </a:xfrm>
          <a:prstGeom prst="rect">
            <a:avLst/>
          </a:prstGeom>
          <a:noFill/>
          <a:ln>
            <a:noFill/>
          </a:ln>
        </p:spPr>
        <p:txBody>
          <a:bodyPr lIns="91425" tIns="91425" rIns="91425" bIns="91425" anchor="t" anchorCtr="0"/>
          <a:lstStyle>
            <a:lvl1pPr marL="0" marR="0" lvl="0" indent="0" algn="l" rtl="0">
              <a:lnSpc>
                <a:spcPct val="90000"/>
              </a:lnSpc>
              <a:spcBef>
                <a:spcPts val="1000"/>
              </a:spcBef>
              <a:buClr>
                <a:schemeClr val="dk1"/>
              </a:buClr>
              <a:buFont typeface="Arial"/>
              <a:buNone/>
              <a:defRPr sz="2400" b="0"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rgbClr val="888888"/>
              </a:buClr>
              <a:buFont typeface="Arial"/>
              <a:buNone/>
              <a:defRPr sz="2000" b="0" i="0" u="none" strike="noStrike" cap="none">
                <a:solidFill>
                  <a:srgbClr val="888888"/>
                </a:solidFill>
                <a:latin typeface="Calibri"/>
                <a:ea typeface="Calibri"/>
                <a:cs typeface="Calibri"/>
                <a:sym typeface="Calibri"/>
              </a:defRPr>
            </a:lvl2pPr>
            <a:lvl3pPr marL="914400" marR="0" lvl="2" indent="0" algn="l" rtl="0">
              <a:lnSpc>
                <a:spcPct val="90000"/>
              </a:lnSpc>
              <a:spcBef>
                <a:spcPts val="500"/>
              </a:spcBef>
              <a:buClr>
                <a:srgbClr val="888888"/>
              </a:buClr>
              <a:buFont typeface="Arial"/>
              <a:buNone/>
              <a:defRPr sz="1800" b="0" i="0" u="none" strike="noStrike" cap="none">
                <a:solidFill>
                  <a:srgbClr val="888888"/>
                </a:solidFill>
                <a:latin typeface="Calibri"/>
                <a:ea typeface="Calibri"/>
                <a:cs typeface="Calibri"/>
                <a:sym typeface="Calibri"/>
              </a:defRPr>
            </a:lvl3pPr>
            <a:lvl4pPr marL="1371600" marR="0" lvl="3" indent="0" algn="l" rtl="0">
              <a:lnSpc>
                <a:spcPct val="90000"/>
              </a:lnSpc>
              <a:spcBef>
                <a:spcPts val="500"/>
              </a:spcBef>
              <a:buClr>
                <a:srgbClr val="888888"/>
              </a:buClr>
              <a:buFont typeface="Arial"/>
              <a:buNone/>
              <a:defRPr sz="1600" b="0" i="0" u="none" strike="noStrike" cap="none">
                <a:solidFill>
                  <a:srgbClr val="888888"/>
                </a:solidFill>
                <a:latin typeface="Calibri"/>
                <a:ea typeface="Calibri"/>
                <a:cs typeface="Calibri"/>
                <a:sym typeface="Calibri"/>
              </a:defRPr>
            </a:lvl4pPr>
            <a:lvl5pPr marL="1828800" marR="0" lvl="4" indent="0" algn="l" rtl="0">
              <a:lnSpc>
                <a:spcPct val="90000"/>
              </a:lnSpc>
              <a:spcBef>
                <a:spcPts val="500"/>
              </a:spcBef>
              <a:buClr>
                <a:srgbClr val="888888"/>
              </a:buClr>
              <a:buFont typeface="Arial"/>
              <a:buNone/>
              <a:defRPr sz="1600" b="0" i="0" u="none" strike="noStrike" cap="none">
                <a:solidFill>
                  <a:srgbClr val="888888"/>
                </a:solidFill>
                <a:latin typeface="Calibri"/>
                <a:ea typeface="Calibri"/>
                <a:cs typeface="Calibri"/>
                <a:sym typeface="Calibri"/>
              </a:defRPr>
            </a:lvl5pPr>
            <a:lvl6pPr marL="2286000" marR="0" lvl="5" indent="0" algn="l" rtl="0">
              <a:lnSpc>
                <a:spcPct val="90000"/>
              </a:lnSpc>
              <a:spcBef>
                <a:spcPts val="500"/>
              </a:spcBef>
              <a:buClr>
                <a:srgbClr val="888888"/>
              </a:buClr>
              <a:buFont typeface="Arial"/>
              <a:buNone/>
              <a:defRPr sz="1600" b="0" i="0" u="none" strike="noStrike" cap="none">
                <a:solidFill>
                  <a:srgbClr val="888888"/>
                </a:solidFill>
                <a:latin typeface="Calibri"/>
                <a:ea typeface="Calibri"/>
                <a:cs typeface="Calibri"/>
                <a:sym typeface="Calibri"/>
              </a:defRPr>
            </a:lvl6pPr>
            <a:lvl7pPr marL="2743200" marR="0" lvl="6" indent="0" algn="l" rtl="0">
              <a:lnSpc>
                <a:spcPct val="90000"/>
              </a:lnSpc>
              <a:spcBef>
                <a:spcPts val="500"/>
              </a:spcBef>
              <a:buClr>
                <a:srgbClr val="888888"/>
              </a:buClr>
              <a:buFont typeface="Arial"/>
              <a:buNone/>
              <a:defRPr sz="1600" b="0" i="0" u="none" strike="noStrike" cap="none">
                <a:solidFill>
                  <a:srgbClr val="888888"/>
                </a:solidFill>
                <a:latin typeface="Calibri"/>
                <a:ea typeface="Calibri"/>
                <a:cs typeface="Calibri"/>
                <a:sym typeface="Calibri"/>
              </a:defRPr>
            </a:lvl7pPr>
            <a:lvl8pPr marL="3200400" marR="0" lvl="7" indent="0" algn="l" rtl="0">
              <a:lnSpc>
                <a:spcPct val="90000"/>
              </a:lnSpc>
              <a:spcBef>
                <a:spcPts val="500"/>
              </a:spcBef>
              <a:buClr>
                <a:srgbClr val="888888"/>
              </a:buClr>
              <a:buFont typeface="Arial"/>
              <a:buNone/>
              <a:defRPr sz="1600" b="0" i="0" u="none" strike="noStrike" cap="none">
                <a:solidFill>
                  <a:srgbClr val="888888"/>
                </a:solidFill>
                <a:latin typeface="Calibri"/>
                <a:ea typeface="Calibri"/>
                <a:cs typeface="Calibri"/>
                <a:sym typeface="Calibri"/>
              </a:defRPr>
            </a:lvl8pPr>
            <a:lvl9pPr marL="3657600" marR="0" lvl="8" indent="0" algn="l" rtl="0">
              <a:lnSpc>
                <a:spcPct val="90000"/>
              </a:lnSpc>
              <a:spcBef>
                <a:spcPts val="500"/>
              </a:spcBef>
              <a:buClr>
                <a:srgbClr val="888888"/>
              </a:buClr>
              <a:buFont typeface="Arial"/>
              <a:buNone/>
              <a:defRPr sz="1600" b="0" i="0" u="none" strike="noStrike" cap="none">
                <a:solidFill>
                  <a:srgbClr val="888888"/>
                </a:solidFill>
                <a:latin typeface="Calibri"/>
                <a:ea typeface="Calibri"/>
                <a:cs typeface="Calibri"/>
                <a:sym typeface="Calibri"/>
              </a:defRPr>
            </a:lvl9pPr>
          </a:lstStyle>
          <a:p>
            <a:endParaRPr/>
          </a:p>
        </p:txBody>
      </p:sp>
      <p:sp>
        <p:nvSpPr>
          <p:cNvPr id="31" name="Shape 31"/>
          <p:cNvSpPr txBox="1">
            <a:spLocks noGrp="1"/>
          </p:cNvSpPr>
          <p:nvPr>
            <p:ph type="dt" idx="10"/>
          </p:nvPr>
        </p:nvSpPr>
        <p:spPr>
          <a:xfrm>
            <a:off x="628650" y="6356351"/>
            <a:ext cx="2057400"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2" name="Shape 32"/>
          <p:cNvSpPr txBox="1">
            <a:spLocks noGrp="1"/>
          </p:cNvSpPr>
          <p:nvPr>
            <p:ph type="sldNum" idx="12"/>
          </p:nvPr>
        </p:nvSpPr>
        <p:spPr>
          <a:xfrm>
            <a:off x="6457950" y="6356351"/>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a:solidFill>
                <a:srgbClr val="888888"/>
              </a:solidFill>
              <a:latin typeface="Calibri"/>
              <a:ea typeface="Calibri"/>
              <a:cs typeface="Calibri"/>
              <a:sym typeface="Calibri"/>
            </a:endParaRPr>
          </a:p>
        </p:txBody>
      </p:sp>
      <p:sp>
        <p:nvSpPr>
          <p:cNvPr id="33" name="Shape 33"/>
          <p:cNvSpPr txBox="1">
            <a:spLocks noGrp="1"/>
          </p:cNvSpPr>
          <p:nvPr>
            <p:ph type="ftr" idx="11"/>
          </p:nvPr>
        </p:nvSpPr>
        <p:spPr>
          <a:xfrm>
            <a:off x="2582331" y="6483355"/>
            <a:ext cx="4049182" cy="365125"/>
          </a:xfrm>
          <a:prstGeom prst="rect">
            <a:avLst/>
          </a:prstGeom>
          <a:noFill/>
          <a:ln>
            <a:noFill/>
          </a:ln>
        </p:spPr>
        <p:txBody>
          <a:bodyPr lIns="91425" tIns="91425" rIns="91425" bIns="91425" anchor="b" anchorCtr="0"/>
          <a:lstStyle>
            <a:lvl1pPr marL="0" marR="0" lvl="0" indent="0" algn="ctr" rtl="0">
              <a:spcBef>
                <a:spcPts val="0"/>
              </a:spcBef>
              <a:buNone/>
              <a:defRPr sz="1200">
                <a:solidFill>
                  <a:srgbClr val="D0CECE"/>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콘텐츠 2개">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628650" y="365126"/>
            <a:ext cx="7886700"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6" name="Shape 36"/>
          <p:cNvSpPr txBox="1">
            <a:spLocks noGrp="1"/>
          </p:cNvSpPr>
          <p:nvPr>
            <p:ph type="body" idx="1"/>
          </p:nvPr>
        </p:nvSpPr>
        <p:spPr>
          <a:xfrm>
            <a:off x="628650" y="1825625"/>
            <a:ext cx="3886200" cy="4351338"/>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7" name="Shape 37"/>
          <p:cNvSpPr txBox="1">
            <a:spLocks noGrp="1"/>
          </p:cNvSpPr>
          <p:nvPr>
            <p:ph type="body" idx="2"/>
          </p:nvPr>
        </p:nvSpPr>
        <p:spPr>
          <a:xfrm>
            <a:off x="4629150" y="1825625"/>
            <a:ext cx="3886200" cy="4351338"/>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8" name="Shape 38"/>
          <p:cNvSpPr txBox="1">
            <a:spLocks noGrp="1"/>
          </p:cNvSpPr>
          <p:nvPr>
            <p:ph type="dt" idx="10"/>
          </p:nvPr>
        </p:nvSpPr>
        <p:spPr>
          <a:xfrm>
            <a:off x="628650" y="6356351"/>
            <a:ext cx="2057400"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9" name="Shape 39"/>
          <p:cNvSpPr txBox="1">
            <a:spLocks noGrp="1"/>
          </p:cNvSpPr>
          <p:nvPr>
            <p:ph type="sldNum" idx="12"/>
          </p:nvPr>
        </p:nvSpPr>
        <p:spPr>
          <a:xfrm>
            <a:off x="6457950" y="6356351"/>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a:solidFill>
                <a:srgbClr val="888888"/>
              </a:solidFill>
              <a:latin typeface="Calibri"/>
              <a:ea typeface="Calibri"/>
              <a:cs typeface="Calibri"/>
              <a:sym typeface="Calibri"/>
            </a:endParaRPr>
          </a:p>
        </p:txBody>
      </p:sp>
      <p:sp>
        <p:nvSpPr>
          <p:cNvPr id="40" name="Shape 40"/>
          <p:cNvSpPr txBox="1">
            <a:spLocks noGrp="1"/>
          </p:cNvSpPr>
          <p:nvPr>
            <p:ph type="ftr" idx="11"/>
          </p:nvPr>
        </p:nvSpPr>
        <p:spPr>
          <a:xfrm>
            <a:off x="2582331" y="6483355"/>
            <a:ext cx="4049182" cy="365125"/>
          </a:xfrm>
          <a:prstGeom prst="rect">
            <a:avLst/>
          </a:prstGeom>
          <a:noFill/>
          <a:ln>
            <a:noFill/>
          </a:ln>
        </p:spPr>
        <p:txBody>
          <a:bodyPr lIns="91425" tIns="91425" rIns="91425" bIns="91425" anchor="b" anchorCtr="0"/>
          <a:lstStyle>
            <a:lvl1pPr marL="0" marR="0" lvl="0" indent="0" algn="ctr" rtl="0">
              <a:spcBef>
                <a:spcPts val="0"/>
              </a:spcBef>
              <a:buNone/>
              <a:defRPr sz="1200">
                <a:solidFill>
                  <a:srgbClr val="D0CECE"/>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비교">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629841" y="365126"/>
            <a:ext cx="7886700"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3" name="Shape 43"/>
          <p:cNvSpPr txBox="1">
            <a:spLocks noGrp="1"/>
          </p:cNvSpPr>
          <p:nvPr>
            <p:ph type="body" idx="1"/>
          </p:nvPr>
        </p:nvSpPr>
        <p:spPr>
          <a:xfrm>
            <a:off x="629841" y="1681163"/>
            <a:ext cx="3868340" cy="823912"/>
          </a:xfrm>
          <a:prstGeom prst="rect">
            <a:avLst/>
          </a:prstGeom>
          <a:noFill/>
          <a:ln>
            <a:noFill/>
          </a:ln>
        </p:spPr>
        <p:txBody>
          <a:bodyPr lIns="91425" tIns="91425" rIns="91425" bIns="91425" anchor="b" anchorCtr="0"/>
          <a:lstStyle>
            <a:lvl1pPr marL="0" marR="0" lvl="0" indent="0" algn="l" rtl="0">
              <a:lnSpc>
                <a:spcPct val="90000"/>
              </a:lnSpc>
              <a:spcBef>
                <a:spcPts val="1000"/>
              </a:spcBef>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4" name="Shape 44"/>
          <p:cNvSpPr txBox="1">
            <a:spLocks noGrp="1"/>
          </p:cNvSpPr>
          <p:nvPr>
            <p:ph type="body" idx="2"/>
          </p:nvPr>
        </p:nvSpPr>
        <p:spPr>
          <a:xfrm>
            <a:off x="629841" y="2505075"/>
            <a:ext cx="3868340" cy="3684588"/>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5" name="Shape 45"/>
          <p:cNvSpPr txBox="1">
            <a:spLocks noGrp="1"/>
          </p:cNvSpPr>
          <p:nvPr>
            <p:ph type="body" idx="3"/>
          </p:nvPr>
        </p:nvSpPr>
        <p:spPr>
          <a:xfrm>
            <a:off x="4629150" y="1681163"/>
            <a:ext cx="3887390" cy="823912"/>
          </a:xfrm>
          <a:prstGeom prst="rect">
            <a:avLst/>
          </a:prstGeom>
          <a:noFill/>
          <a:ln>
            <a:noFill/>
          </a:ln>
        </p:spPr>
        <p:txBody>
          <a:bodyPr lIns="91425" tIns="91425" rIns="91425" bIns="91425" anchor="b" anchorCtr="0"/>
          <a:lstStyle>
            <a:lvl1pPr marL="0" marR="0" lvl="0" indent="0" algn="l" rtl="0">
              <a:lnSpc>
                <a:spcPct val="90000"/>
              </a:lnSpc>
              <a:spcBef>
                <a:spcPts val="1000"/>
              </a:spcBef>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6" name="Shape 46"/>
          <p:cNvSpPr txBox="1">
            <a:spLocks noGrp="1"/>
          </p:cNvSpPr>
          <p:nvPr>
            <p:ph type="body" idx="4"/>
          </p:nvPr>
        </p:nvSpPr>
        <p:spPr>
          <a:xfrm>
            <a:off x="4629150" y="2505075"/>
            <a:ext cx="3887390" cy="3684588"/>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7" name="Shape 47"/>
          <p:cNvSpPr txBox="1">
            <a:spLocks noGrp="1"/>
          </p:cNvSpPr>
          <p:nvPr>
            <p:ph type="dt" idx="10"/>
          </p:nvPr>
        </p:nvSpPr>
        <p:spPr>
          <a:xfrm>
            <a:off x="628650" y="6356351"/>
            <a:ext cx="2057400"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sldNum" idx="12"/>
          </p:nvPr>
        </p:nvSpPr>
        <p:spPr>
          <a:xfrm>
            <a:off x="6457950" y="6356351"/>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a:solidFill>
                <a:srgbClr val="888888"/>
              </a:solidFill>
              <a:latin typeface="Calibri"/>
              <a:ea typeface="Calibri"/>
              <a:cs typeface="Calibri"/>
              <a:sym typeface="Calibri"/>
            </a:endParaRPr>
          </a:p>
        </p:txBody>
      </p:sp>
      <p:sp>
        <p:nvSpPr>
          <p:cNvPr id="49" name="Shape 49"/>
          <p:cNvSpPr txBox="1">
            <a:spLocks noGrp="1"/>
          </p:cNvSpPr>
          <p:nvPr>
            <p:ph type="ftr" idx="11"/>
          </p:nvPr>
        </p:nvSpPr>
        <p:spPr>
          <a:xfrm>
            <a:off x="2582331" y="6483355"/>
            <a:ext cx="4049182" cy="365125"/>
          </a:xfrm>
          <a:prstGeom prst="rect">
            <a:avLst/>
          </a:prstGeom>
          <a:noFill/>
          <a:ln>
            <a:noFill/>
          </a:ln>
        </p:spPr>
        <p:txBody>
          <a:bodyPr lIns="91425" tIns="91425" rIns="91425" bIns="91425" anchor="b" anchorCtr="0"/>
          <a:lstStyle>
            <a:lvl1pPr marL="0" marR="0" lvl="0" indent="0" algn="ctr" rtl="0">
              <a:spcBef>
                <a:spcPts val="0"/>
              </a:spcBef>
              <a:buNone/>
              <a:defRPr sz="1200">
                <a:solidFill>
                  <a:srgbClr val="D0CECE"/>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제목만">
    <p:spTree>
      <p:nvGrpSpPr>
        <p:cNvPr id="1" name="Shape 50"/>
        <p:cNvGrpSpPr/>
        <p:nvPr/>
      </p:nvGrpSpPr>
      <p:grpSpPr>
        <a:xfrm>
          <a:off x="0" y="0"/>
          <a:ext cx="0" cy="0"/>
          <a:chOff x="0" y="0"/>
          <a:chExt cx="0" cy="0"/>
        </a:xfrm>
      </p:grpSpPr>
      <p:sp>
        <p:nvSpPr>
          <p:cNvPr id="51" name="Shape 51"/>
          <p:cNvSpPr txBox="1">
            <a:spLocks noGrp="1"/>
          </p:cNvSpPr>
          <p:nvPr>
            <p:ph type="title"/>
          </p:nvPr>
        </p:nvSpPr>
        <p:spPr>
          <a:xfrm>
            <a:off x="628650" y="365126"/>
            <a:ext cx="7886700"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2" name="Shape 52"/>
          <p:cNvSpPr txBox="1">
            <a:spLocks noGrp="1"/>
          </p:cNvSpPr>
          <p:nvPr>
            <p:ph type="dt" idx="10"/>
          </p:nvPr>
        </p:nvSpPr>
        <p:spPr>
          <a:xfrm>
            <a:off x="628650" y="6356351"/>
            <a:ext cx="2057400"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3" name="Shape 53"/>
          <p:cNvSpPr txBox="1">
            <a:spLocks noGrp="1"/>
          </p:cNvSpPr>
          <p:nvPr>
            <p:ph type="ftr" idx="11"/>
          </p:nvPr>
        </p:nvSpPr>
        <p:spPr>
          <a:xfrm>
            <a:off x="3028950" y="6356351"/>
            <a:ext cx="3086099"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4" name="Shape 54"/>
          <p:cNvSpPr txBox="1">
            <a:spLocks noGrp="1"/>
          </p:cNvSpPr>
          <p:nvPr>
            <p:ph type="sldNum" idx="12"/>
          </p:nvPr>
        </p:nvSpPr>
        <p:spPr>
          <a:xfrm>
            <a:off x="6457950" y="6356351"/>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빈 화면">
    <p:spTree>
      <p:nvGrpSpPr>
        <p:cNvPr id="1" name="Shape 55"/>
        <p:cNvGrpSpPr/>
        <p:nvPr/>
      </p:nvGrpSpPr>
      <p:grpSpPr>
        <a:xfrm>
          <a:off x="0" y="0"/>
          <a:ext cx="0" cy="0"/>
          <a:chOff x="0" y="0"/>
          <a:chExt cx="0" cy="0"/>
        </a:xfrm>
      </p:grpSpPr>
      <p:sp>
        <p:nvSpPr>
          <p:cNvPr id="56" name="Shape 56"/>
          <p:cNvSpPr txBox="1">
            <a:spLocks noGrp="1"/>
          </p:cNvSpPr>
          <p:nvPr>
            <p:ph type="dt" idx="10"/>
          </p:nvPr>
        </p:nvSpPr>
        <p:spPr>
          <a:xfrm>
            <a:off x="628650" y="6356351"/>
            <a:ext cx="2057400"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7" name="Shape 57"/>
          <p:cNvSpPr txBox="1">
            <a:spLocks noGrp="1"/>
          </p:cNvSpPr>
          <p:nvPr>
            <p:ph type="ftr" idx="11"/>
          </p:nvPr>
        </p:nvSpPr>
        <p:spPr>
          <a:xfrm>
            <a:off x="3028950" y="6356351"/>
            <a:ext cx="3086099"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8" name="Shape 58"/>
          <p:cNvSpPr txBox="1">
            <a:spLocks noGrp="1"/>
          </p:cNvSpPr>
          <p:nvPr>
            <p:ph type="sldNum" idx="12"/>
          </p:nvPr>
        </p:nvSpPr>
        <p:spPr>
          <a:xfrm>
            <a:off x="6457950" y="6356351"/>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캡션 있는 콘텐츠">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629841" y="457200"/>
            <a:ext cx="2949178" cy="1600199"/>
          </a:xfrm>
          <a:prstGeom prst="rect">
            <a:avLst/>
          </a:prstGeom>
          <a:noFill/>
          <a:ln>
            <a:noFill/>
          </a:ln>
        </p:spPr>
        <p:txBody>
          <a:bodyPr lIns="91425" tIns="91425" rIns="91425" bIns="91425" anchor="b" anchorCtr="0"/>
          <a:lstStyle>
            <a:lvl1pPr marL="0" marR="0" lvl="0" indent="0" algn="l" rtl="0">
              <a:lnSpc>
                <a:spcPct val="90000"/>
              </a:lnSpc>
              <a:spcBef>
                <a:spcPts val="0"/>
              </a:spcBef>
              <a:buClr>
                <a:schemeClr val="dk1"/>
              </a:buClr>
              <a:buFont typeface="Calibri"/>
              <a:buNone/>
              <a:defRPr sz="32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1" name="Shape 61"/>
          <p:cNvSpPr txBox="1">
            <a:spLocks noGrp="1"/>
          </p:cNvSpPr>
          <p:nvPr>
            <p:ph type="body" idx="1"/>
          </p:nvPr>
        </p:nvSpPr>
        <p:spPr>
          <a:xfrm>
            <a:off x="3887391" y="987425"/>
            <a:ext cx="4629150" cy="4873624"/>
          </a:xfrm>
          <a:prstGeom prst="rect">
            <a:avLst/>
          </a:prstGeom>
          <a:noFill/>
          <a:ln>
            <a:noFill/>
          </a:ln>
        </p:spPr>
        <p:txBody>
          <a:bodyPr lIns="91425" tIns="91425" rIns="91425" bIns="91425" anchor="t" anchorCtr="0"/>
          <a:lstStyle>
            <a:lvl1pPr marL="228600" marR="0" lvl="0" indent="-25400" algn="l" rtl="0">
              <a:lnSpc>
                <a:spcPct val="90000"/>
              </a:lnSpc>
              <a:spcBef>
                <a:spcPts val="100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685800" marR="0" lvl="1" indent="-50800" algn="l" rtl="0">
              <a:lnSpc>
                <a:spcPct val="90000"/>
              </a:lnSpc>
              <a:spcBef>
                <a:spcPts val="5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62" name="Shape 62"/>
          <p:cNvSpPr txBox="1">
            <a:spLocks noGrp="1"/>
          </p:cNvSpPr>
          <p:nvPr>
            <p:ph type="body" idx="2"/>
          </p:nvPr>
        </p:nvSpPr>
        <p:spPr>
          <a:xfrm>
            <a:off x="629841" y="2057400"/>
            <a:ext cx="2949178" cy="3811588"/>
          </a:xfrm>
          <a:prstGeom prst="rect">
            <a:avLst/>
          </a:prstGeom>
          <a:noFill/>
          <a:ln>
            <a:noFill/>
          </a:ln>
        </p:spPr>
        <p:txBody>
          <a:bodyPr lIns="91425" tIns="91425" rIns="91425" bIns="91425" anchor="t" anchorCtr="0"/>
          <a:lstStyle>
            <a:lvl1pPr marL="0" marR="0" lvl="0" indent="0" algn="l" rtl="0">
              <a:lnSpc>
                <a:spcPct val="90000"/>
              </a:lnSpc>
              <a:spcBef>
                <a:spcPts val="1000"/>
              </a:spcBef>
              <a:buClr>
                <a:schemeClr val="dk1"/>
              </a:buClr>
              <a:buFont typeface="Arial"/>
              <a:buNone/>
              <a:defRPr sz="1600" b="0"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Font typeface="Arial"/>
              <a:buNone/>
              <a:defRPr sz="14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Font typeface="Arial"/>
              <a:buNone/>
              <a:defRPr sz="12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63" name="Shape 63"/>
          <p:cNvSpPr txBox="1">
            <a:spLocks noGrp="1"/>
          </p:cNvSpPr>
          <p:nvPr>
            <p:ph type="dt" idx="10"/>
          </p:nvPr>
        </p:nvSpPr>
        <p:spPr>
          <a:xfrm>
            <a:off x="628650" y="6356351"/>
            <a:ext cx="2057400"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ftr" idx="11"/>
          </p:nvPr>
        </p:nvSpPr>
        <p:spPr>
          <a:xfrm>
            <a:off x="3028950" y="6356351"/>
            <a:ext cx="3086099"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5" name="Shape 65"/>
          <p:cNvSpPr txBox="1">
            <a:spLocks noGrp="1"/>
          </p:cNvSpPr>
          <p:nvPr>
            <p:ph type="sldNum" idx="12"/>
          </p:nvPr>
        </p:nvSpPr>
        <p:spPr>
          <a:xfrm>
            <a:off x="6457950" y="6356351"/>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캡션 있는 그림">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629841" y="457200"/>
            <a:ext cx="2949178" cy="1600199"/>
          </a:xfrm>
          <a:prstGeom prst="rect">
            <a:avLst/>
          </a:prstGeom>
          <a:noFill/>
          <a:ln>
            <a:noFill/>
          </a:ln>
        </p:spPr>
        <p:txBody>
          <a:bodyPr lIns="91425" tIns="91425" rIns="91425" bIns="91425" anchor="b" anchorCtr="0"/>
          <a:lstStyle>
            <a:lvl1pPr marL="0" marR="0" lvl="0" indent="0" algn="l" rtl="0">
              <a:lnSpc>
                <a:spcPct val="90000"/>
              </a:lnSpc>
              <a:spcBef>
                <a:spcPts val="0"/>
              </a:spcBef>
              <a:buClr>
                <a:schemeClr val="dk1"/>
              </a:buClr>
              <a:buFont typeface="Calibri"/>
              <a:buNone/>
              <a:defRPr sz="32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8" name="Shape 68"/>
          <p:cNvSpPr>
            <a:spLocks noGrp="1"/>
          </p:cNvSpPr>
          <p:nvPr>
            <p:ph type="pic" idx="2"/>
          </p:nvPr>
        </p:nvSpPr>
        <p:spPr>
          <a:xfrm>
            <a:off x="3887391" y="987425"/>
            <a:ext cx="4629150" cy="4873624"/>
          </a:xfrm>
          <a:prstGeom prst="rect">
            <a:avLst/>
          </a:prstGeom>
          <a:noFill/>
          <a:ln>
            <a:noFill/>
          </a:ln>
        </p:spPr>
        <p:txBody>
          <a:bodyPr lIns="91425" tIns="91425" rIns="91425" bIns="91425" anchor="t" anchorCtr="0"/>
          <a:lstStyle>
            <a:lvl1pPr marL="0" marR="0" lvl="0" indent="0" algn="l" rtl="0">
              <a:lnSpc>
                <a:spcPct val="90000"/>
              </a:lnSpc>
              <a:spcBef>
                <a:spcPts val="1000"/>
              </a:spcBef>
              <a:buClr>
                <a:schemeClr val="dk1"/>
              </a:buClr>
              <a:buFont typeface="Arial"/>
              <a:buNone/>
              <a:defRPr sz="3200" b="0"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Font typeface="Arial"/>
              <a:buNone/>
              <a:defRPr sz="28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Font typeface="Arial"/>
              <a:buNone/>
              <a:defRPr sz="24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9" name="Shape 69"/>
          <p:cNvSpPr txBox="1">
            <a:spLocks noGrp="1"/>
          </p:cNvSpPr>
          <p:nvPr>
            <p:ph type="body" idx="1"/>
          </p:nvPr>
        </p:nvSpPr>
        <p:spPr>
          <a:xfrm>
            <a:off x="629841" y="2057400"/>
            <a:ext cx="2949178" cy="3811588"/>
          </a:xfrm>
          <a:prstGeom prst="rect">
            <a:avLst/>
          </a:prstGeom>
          <a:noFill/>
          <a:ln>
            <a:noFill/>
          </a:ln>
        </p:spPr>
        <p:txBody>
          <a:bodyPr lIns="91425" tIns="91425" rIns="91425" bIns="91425" anchor="t" anchorCtr="0"/>
          <a:lstStyle>
            <a:lvl1pPr marL="0" marR="0" lvl="0" indent="0" algn="l" rtl="0">
              <a:lnSpc>
                <a:spcPct val="90000"/>
              </a:lnSpc>
              <a:spcBef>
                <a:spcPts val="1000"/>
              </a:spcBef>
              <a:buClr>
                <a:schemeClr val="dk1"/>
              </a:buClr>
              <a:buFont typeface="Arial"/>
              <a:buNone/>
              <a:defRPr sz="1600" b="0"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Font typeface="Arial"/>
              <a:buNone/>
              <a:defRPr sz="14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Font typeface="Arial"/>
              <a:buNone/>
              <a:defRPr sz="12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70" name="Shape 70"/>
          <p:cNvSpPr txBox="1">
            <a:spLocks noGrp="1"/>
          </p:cNvSpPr>
          <p:nvPr>
            <p:ph type="dt" idx="10"/>
          </p:nvPr>
        </p:nvSpPr>
        <p:spPr>
          <a:xfrm>
            <a:off x="628650" y="6356351"/>
            <a:ext cx="2057400"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ftr" idx="11"/>
          </p:nvPr>
        </p:nvSpPr>
        <p:spPr>
          <a:xfrm>
            <a:off x="3028950" y="6356351"/>
            <a:ext cx="3086099"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2" name="Shape 72"/>
          <p:cNvSpPr txBox="1">
            <a:spLocks noGrp="1"/>
          </p:cNvSpPr>
          <p:nvPr>
            <p:ph type="sldNum" idx="12"/>
          </p:nvPr>
        </p:nvSpPr>
        <p:spPr>
          <a:xfrm>
            <a:off x="6457950" y="6356351"/>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628650" y="365126"/>
            <a:ext cx="7886700"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1" name="Shape 11"/>
          <p:cNvSpPr txBox="1">
            <a:spLocks noGrp="1"/>
          </p:cNvSpPr>
          <p:nvPr>
            <p:ph type="body" idx="1"/>
          </p:nvPr>
        </p:nvSpPr>
        <p:spPr>
          <a:xfrm>
            <a:off x="628650" y="1825625"/>
            <a:ext cx="7886700" cy="4351338"/>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Shape 12"/>
          <p:cNvSpPr txBox="1">
            <a:spLocks noGrp="1"/>
          </p:cNvSpPr>
          <p:nvPr>
            <p:ph type="dt" idx="10"/>
          </p:nvPr>
        </p:nvSpPr>
        <p:spPr>
          <a:xfrm>
            <a:off x="628650" y="6356351"/>
            <a:ext cx="2057400"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3" name="Shape 13"/>
          <p:cNvSpPr txBox="1">
            <a:spLocks noGrp="1"/>
          </p:cNvSpPr>
          <p:nvPr>
            <p:ph type="ftr" idx="11"/>
          </p:nvPr>
        </p:nvSpPr>
        <p:spPr>
          <a:xfrm>
            <a:off x="3028950" y="6356351"/>
            <a:ext cx="3086099"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sldNum" idx="12"/>
          </p:nvPr>
        </p:nvSpPr>
        <p:spPr>
          <a:xfrm>
            <a:off x="6457950" y="6356351"/>
            <a:ext cx="2057400"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3"/>
          <p:cNvSpPr>
            <a:spLocks noGrp="1" noChangeArrowheads="1"/>
          </p:cNvSpPr>
          <p:nvPr>
            <p:ph type="subTitle" idx="1"/>
          </p:nvPr>
        </p:nvSpPr>
        <p:spPr>
          <a:xfrm>
            <a:off x="1295400" y="2780928"/>
            <a:ext cx="6553200" cy="1008112"/>
          </a:xfrm>
        </p:spPr>
        <p:txBody>
          <a:bodyPr/>
          <a:lstStyle/>
          <a:p>
            <a:pPr eaLnBrk="1" hangingPunct="1">
              <a:lnSpc>
                <a:spcPct val="120000"/>
              </a:lnSpc>
              <a:spcBef>
                <a:spcPts val="0"/>
              </a:spcBef>
            </a:pPr>
            <a:r>
              <a:rPr lang="en-US" altLang="ko-KR" sz="2000" b="1" dirty="0" smtClean="0">
                <a:latin typeface="Arial" panose="020B0604020202020204" pitchFamily="34" charset="0"/>
                <a:cs typeface="Arial" panose="020B0604020202020204" pitchFamily="34" charset="0"/>
              </a:rPr>
              <a:t>Hwy-Chang Moon</a:t>
            </a:r>
          </a:p>
          <a:p>
            <a:pPr eaLnBrk="1" hangingPunct="1">
              <a:lnSpc>
                <a:spcPct val="120000"/>
              </a:lnSpc>
              <a:spcBef>
                <a:spcPts val="0"/>
              </a:spcBef>
            </a:pPr>
            <a:r>
              <a:rPr lang="en-US" altLang="ko-KR" sz="1400" dirty="0" smtClean="0">
                <a:latin typeface="Arial" panose="020B0604020202020204" pitchFamily="34" charset="0"/>
                <a:cs typeface="Arial" panose="020B0604020202020204" pitchFamily="34" charset="0"/>
              </a:rPr>
              <a:t>Professor of International Business &amp; Strategy</a:t>
            </a:r>
          </a:p>
          <a:p>
            <a:pPr eaLnBrk="1" hangingPunct="1">
              <a:lnSpc>
                <a:spcPct val="120000"/>
              </a:lnSpc>
              <a:spcBef>
                <a:spcPts val="0"/>
              </a:spcBef>
            </a:pPr>
            <a:r>
              <a:rPr lang="en-US" altLang="ko-KR" sz="1400" dirty="0" smtClean="0">
                <a:latin typeface="Arial" panose="020B0604020202020204" pitchFamily="34" charset="0"/>
                <a:cs typeface="Arial" panose="020B0604020202020204" pitchFamily="34" charset="0"/>
              </a:rPr>
              <a:t>Email: cmoon@snu.ac.kr</a:t>
            </a:r>
            <a:endParaRPr lang="en-US" altLang="ko-KR" sz="1400" b="1" dirty="0" smtClean="0">
              <a:solidFill>
                <a:srgbClr val="CC3300"/>
              </a:solidFill>
              <a:latin typeface="Arial" panose="020B0604020202020204" pitchFamily="34" charset="0"/>
              <a:cs typeface="Arial" panose="020B0604020202020204" pitchFamily="34" charset="0"/>
            </a:endParaRPr>
          </a:p>
          <a:p>
            <a:pPr algn="l" eaLnBrk="1" hangingPunct="1">
              <a:lnSpc>
                <a:spcPct val="120000"/>
              </a:lnSpc>
              <a:spcBef>
                <a:spcPts val="0"/>
              </a:spcBef>
            </a:pPr>
            <a:r>
              <a:rPr lang="en-US" altLang="ko-KR" sz="1400" b="1" dirty="0">
                <a:latin typeface="Arial" panose="020B0604020202020204" pitchFamily="34" charset="0"/>
                <a:cs typeface="Arial" panose="020B0604020202020204" pitchFamily="34" charset="0"/>
              </a:rPr>
              <a:t> </a:t>
            </a:r>
            <a:r>
              <a:rPr lang="en-US" altLang="ko-KR" sz="1400" b="1" dirty="0" smtClean="0">
                <a:latin typeface="Arial" panose="020B0604020202020204" pitchFamily="34" charset="0"/>
                <a:cs typeface="Arial" panose="020B0604020202020204" pitchFamily="34" charset="0"/>
              </a:rPr>
              <a:t>    </a:t>
            </a:r>
            <a:endParaRPr lang="en-US" altLang="ko-KR" sz="1400" dirty="0" smtClean="0">
              <a:latin typeface="Arial" panose="020B0604020202020204" pitchFamily="34" charset="0"/>
              <a:cs typeface="Arial" panose="020B0604020202020204" pitchFamily="34" charset="0"/>
            </a:endParaRPr>
          </a:p>
        </p:txBody>
      </p:sp>
      <p:sp>
        <p:nvSpPr>
          <p:cNvPr id="2" name="직사각형 1"/>
          <p:cNvSpPr/>
          <p:nvPr/>
        </p:nvSpPr>
        <p:spPr>
          <a:xfrm>
            <a:off x="1476000" y="5153744"/>
            <a:ext cx="6192000" cy="1172999"/>
          </a:xfrm>
          <a:prstGeom prst="rect">
            <a:avLst/>
          </a:prstGeom>
        </p:spPr>
        <p:style>
          <a:lnRef idx="1">
            <a:schemeClr val="accent1"/>
          </a:lnRef>
          <a:fillRef idx="2">
            <a:schemeClr val="accent1"/>
          </a:fillRef>
          <a:effectRef idx="1">
            <a:schemeClr val="accent1"/>
          </a:effectRef>
          <a:fontRef idx="minor">
            <a:schemeClr val="dk1"/>
          </a:fontRef>
        </p:style>
        <p:txBody>
          <a:bodyPr wrap="square" anchor="ctr">
            <a:noAutofit/>
          </a:bodyPr>
          <a:lstStyle/>
          <a:p>
            <a:pPr algn="l" eaLnBrk="1" hangingPunct="1">
              <a:lnSpc>
                <a:spcPct val="114000"/>
              </a:lnSpc>
            </a:pPr>
            <a:r>
              <a:rPr lang="en-US" altLang="ko-KR" b="1" dirty="0">
                <a:latin typeface="Arial" panose="020B0604020202020204" pitchFamily="34" charset="0"/>
                <a:cs typeface="Arial" panose="020B0604020202020204" pitchFamily="34" charset="0"/>
              </a:rPr>
              <a:t> Class Time: </a:t>
            </a:r>
            <a:r>
              <a:rPr lang="en-US" altLang="ko-KR" dirty="0" smtClean="0">
                <a:latin typeface="Arial" panose="020B0604020202020204" pitchFamily="34" charset="0"/>
                <a:cs typeface="Arial" panose="020B0604020202020204" pitchFamily="34" charset="0"/>
              </a:rPr>
              <a:t>Tue. 2:30 </a:t>
            </a:r>
            <a:r>
              <a:rPr lang="en-US" altLang="ko-KR" dirty="0">
                <a:latin typeface="Arial" panose="020B0604020202020204" pitchFamily="34" charset="0"/>
                <a:cs typeface="Arial" panose="020B0604020202020204" pitchFamily="34" charset="0"/>
              </a:rPr>
              <a:t>– 5:30 pm</a:t>
            </a:r>
          </a:p>
          <a:p>
            <a:pPr algn="l" eaLnBrk="1" hangingPunct="1">
              <a:lnSpc>
                <a:spcPct val="114000"/>
              </a:lnSpc>
            </a:pPr>
            <a:r>
              <a:rPr lang="en-US" altLang="ko-KR" b="1" dirty="0">
                <a:latin typeface="Arial" panose="020B0604020202020204" pitchFamily="34" charset="0"/>
                <a:cs typeface="Arial" panose="020B0604020202020204" pitchFamily="34" charset="0"/>
              </a:rPr>
              <a:t> </a:t>
            </a:r>
            <a:r>
              <a:rPr lang="en-US" altLang="ko-KR" b="1" dirty="0" smtClean="0">
                <a:latin typeface="Arial" panose="020B0604020202020204" pitchFamily="34" charset="0"/>
                <a:cs typeface="Arial" panose="020B0604020202020204" pitchFamily="34" charset="0"/>
              </a:rPr>
              <a:t>Classroom</a:t>
            </a:r>
            <a:r>
              <a:rPr lang="en-US" altLang="ko-KR" b="1" dirty="0">
                <a:latin typeface="Arial" panose="020B0604020202020204" pitchFamily="34" charset="0"/>
                <a:cs typeface="Arial" panose="020B0604020202020204" pitchFamily="34" charset="0"/>
              </a:rPr>
              <a:t>:</a:t>
            </a:r>
            <a:r>
              <a:rPr lang="en-US" altLang="ko-KR" dirty="0">
                <a:latin typeface="Arial" panose="020B0604020202020204" pitchFamily="34" charset="0"/>
                <a:cs typeface="Arial" panose="020B0604020202020204" pitchFamily="34" charset="0"/>
              </a:rPr>
              <a:t> Bldg. 140-2, Rm </a:t>
            </a:r>
            <a:r>
              <a:rPr lang="en-US" altLang="ko-KR" dirty="0" smtClean="0">
                <a:latin typeface="Arial" panose="020B0604020202020204" pitchFamily="34" charset="0"/>
                <a:cs typeface="Arial" panose="020B0604020202020204" pitchFamily="34" charset="0"/>
              </a:rPr>
              <a:t>202</a:t>
            </a:r>
            <a:endParaRPr lang="en-US" altLang="ko-KR" dirty="0">
              <a:latin typeface="Arial" panose="020B0604020202020204" pitchFamily="34" charset="0"/>
              <a:cs typeface="Arial" panose="020B0604020202020204" pitchFamily="34" charset="0"/>
            </a:endParaRPr>
          </a:p>
          <a:p>
            <a:pPr>
              <a:lnSpc>
                <a:spcPct val="114000"/>
              </a:lnSpc>
            </a:pPr>
            <a:r>
              <a:rPr lang="en-US" altLang="ko-KR" b="1" dirty="0" smtClean="0">
                <a:latin typeface="Arial" panose="020B0604020202020204" pitchFamily="34" charset="0"/>
                <a:cs typeface="Arial" panose="020B0604020202020204" pitchFamily="34" charset="0"/>
              </a:rPr>
              <a:t> Office </a:t>
            </a:r>
            <a:r>
              <a:rPr lang="en-US" altLang="ko-KR" b="1" dirty="0">
                <a:latin typeface="Arial" panose="020B0604020202020204" pitchFamily="34" charset="0"/>
                <a:cs typeface="Arial" panose="020B0604020202020204" pitchFamily="34" charset="0"/>
              </a:rPr>
              <a:t>Hours: </a:t>
            </a:r>
            <a:r>
              <a:rPr lang="en-US" altLang="ko-KR" dirty="0" smtClean="0">
                <a:latin typeface="Arial" panose="020B0604020202020204" pitchFamily="34" charset="0"/>
                <a:cs typeface="Arial" panose="020B0604020202020204" pitchFamily="34" charset="0"/>
              </a:rPr>
              <a:t>Mon. </a:t>
            </a:r>
            <a:r>
              <a:rPr lang="en-US" altLang="ko-KR" dirty="0">
                <a:latin typeface="Arial" panose="020B0604020202020204" pitchFamily="34" charset="0"/>
                <a:cs typeface="Arial" panose="020B0604020202020204" pitchFamily="34" charset="0"/>
              </a:rPr>
              <a:t>4:30 – 5:30pm, </a:t>
            </a:r>
            <a:r>
              <a:rPr lang="en-US" altLang="ko-KR" dirty="0" smtClean="0">
                <a:latin typeface="Arial" panose="020B0604020202020204" pitchFamily="34" charset="0"/>
                <a:cs typeface="Arial" panose="020B0604020202020204" pitchFamily="34" charset="0"/>
              </a:rPr>
              <a:t>Tue. </a:t>
            </a:r>
            <a:r>
              <a:rPr lang="en-US" altLang="ko-KR" dirty="0">
                <a:latin typeface="Arial" panose="020B0604020202020204" pitchFamily="34" charset="0"/>
                <a:cs typeface="Arial" panose="020B0604020202020204" pitchFamily="34" charset="0"/>
              </a:rPr>
              <a:t>1:25 - 2:25 pm or by Appointment</a:t>
            </a:r>
          </a:p>
          <a:p>
            <a:pPr algn="l" eaLnBrk="1" hangingPunct="1">
              <a:lnSpc>
                <a:spcPct val="114000"/>
              </a:lnSpc>
            </a:pPr>
            <a:r>
              <a:rPr lang="en-US" altLang="ko-KR" b="1" dirty="0" smtClean="0">
                <a:latin typeface="Arial" panose="020B0604020202020204" pitchFamily="34" charset="0"/>
                <a:cs typeface="Arial" panose="020B0604020202020204" pitchFamily="34" charset="0"/>
              </a:rPr>
              <a:t> Office</a:t>
            </a:r>
            <a:r>
              <a:rPr lang="en-US" altLang="ko-KR" dirty="0">
                <a:latin typeface="Arial" panose="020B0604020202020204" pitchFamily="34" charset="0"/>
                <a:cs typeface="Arial" panose="020B0604020202020204" pitchFamily="34" charset="0"/>
              </a:rPr>
              <a:t>: Bldg. 140-2, Rm </a:t>
            </a:r>
            <a:r>
              <a:rPr lang="en-US" altLang="ko-KR" dirty="0" smtClean="0">
                <a:latin typeface="Arial" panose="020B0604020202020204" pitchFamily="34" charset="0"/>
                <a:cs typeface="Arial" panose="020B0604020202020204" pitchFamily="34" charset="0"/>
              </a:rPr>
              <a:t>311</a:t>
            </a:r>
            <a:endParaRPr lang="en-US" altLang="ko-KR" dirty="0">
              <a:latin typeface="Arial" panose="020B0604020202020204" pitchFamily="34" charset="0"/>
              <a:cs typeface="Arial" panose="020B0604020202020204" pitchFamily="34" charset="0"/>
            </a:endParaRPr>
          </a:p>
        </p:txBody>
      </p:sp>
      <p:sp>
        <p:nvSpPr>
          <p:cNvPr id="4" name="직사각형 3"/>
          <p:cNvSpPr/>
          <p:nvPr/>
        </p:nvSpPr>
        <p:spPr>
          <a:xfrm>
            <a:off x="251520" y="1196752"/>
            <a:ext cx="8640960" cy="1292662"/>
          </a:xfrm>
          <a:prstGeom prst="rect">
            <a:avLst/>
          </a:prstGeom>
        </p:spPr>
        <p:txBody>
          <a:bodyPr wrap="square">
            <a:spAutoFit/>
          </a:bodyPr>
          <a:lstStyle/>
          <a:p>
            <a:pPr algn="ctr"/>
            <a:r>
              <a:rPr lang="en-US" altLang="ko-KR" sz="1800" dirty="0">
                <a:solidFill>
                  <a:schemeClr val="tx1"/>
                </a:solidFill>
                <a:cs typeface="Times New Roman" pitchFamily="18" charset="0"/>
              </a:rPr>
              <a:t>Workshop in International Commerce </a:t>
            </a:r>
            <a:r>
              <a:rPr lang="en-US" altLang="ko-KR" sz="1800" dirty="0" smtClean="0">
                <a:solidFill>
                  <a:schemeClr val="tx1"/>
                </a:solidFill>
                <a:cs typeface="Times New Roman" pitchFamily="18" charset="0"/>
              </a:rPr>
              <a:t>2</a:t>
            </a:r>
          </a:p>
          <a:p>
            <a:pPr algn="ctr"/>
            <a:endParaRPr lang="en-US" altLang="ko-KR" sz="200" dirty="0" smtClean="0">
              <a:solidFill>
                <a:schemeClr val="tx1"/>
              </a:solidFill>
              <a:cs typeface="Times New Roman" pitchFamily="18" charset="0"/>
            </a:endParaRPr>
          </a:p>
          <a:p>
            <a:pPr algn="ctr"/>
            <a:r>
              <a:rPr lang="en-US" altLang="ko-KR" sz="200" dirty="0">
                <a:solidFill>
                  <a:schemeClr val="tx1"/>
                </a:solidFill>
                <a:cs typeface="Times New Roman" pitchFamily="18" charset="0"/>
              </a:rPr>
              <a:t/>
            </a:r>
            <a:br>
              <a:rPr lang="en-US" altLang="ko-KR" sz="200" dirty="0">
                <a:solidFill>
                  <a:schemeClr val="tx1"/>
                </a:solidFill>
                <a:cs typeface="Times New Roman" pitchFamily="18" charset="0"/>
              </a:rPr>
            </a:br>
            <a:r>
              <a:rPr lang="en-US" altLang="ko-KR" sz="2800" b="1" dirty="0">
                <a:solidFill>
                  <a:srgbClr val="0070C0"/>
                </a:solidFill>
                <a:cs typeface="Times New Roman" pitchFamily="18" charset="0"/>
              </a:rPr>
              <a:t>A </a:t>
            </a:r>
            <a:r>
              <a:rPr lang="en-US" altLang="ko-KR" sz="2800" b="1" dirty="0" smtClean="0">
                <a:solidFill>
                  <a:srgbClr val="0070C0"/>
                </a:solidFill>
                <a:cs typeface="Times New Roman" pitchFamily="18" charset="0"/>
              </a:rPr>
              <a:t>Comparative Analysis of </a:t>
            </a:r>
          </a:p>
          <a:p>
            <a:pPr algn="ctr"/>
            <a:r>
              <a:rPr lang="en-US" altLang="ko-KR" sz="2800" b="1" dirty="0" smtClean="0">
                <a:solidFill>
                  <a:srgbClr val="0070C0"/>
                </a:solidFill>
                <a:cs typeface="Times New Roman" pitchFamily="18" charset="0"/>
              </a:rPr>
              <a:t>Military Strategy and Business Strategy</a:t>
            </a:r>
            <a:endParaRPr lang="ko-KR" altLang="en-US" sz="2400" dirty="0">
              <a:solidFill>
                <a:srgbClr val="0070C0"/>
              </a:solidFill>
            </a:endParaRPr>
          </a:p>
        </p:txBody>
      </p:sp>
      <p:sp>
        <p:nvSpPr>
          <p:cNvPr id="5" name="Rectangle 3"/>
          <p:cNvSpPr txBox="1">
            <a:spLocks noChangeArrowheads="1"/>
          </p:cNvSpPr>
          <p:nvPr/>
        </p:nvSpPr>
        <p:spPr>
          <a:xfrm>
            <a:off x="1295400" y="3967336"/>
            <a:ext cx="6553200" cy="1008112"/>
          </a:xfrm>
          <a:prstGeom prst="rect">
            <a:avLst/>
          </a:prstGeom>
          <a:noFill/>
          <a:ln>
            <a:noFill/>
          </a:ln>
        </p:spPr>
        <p:txBody>
          <a:bodyPr lIns="91425" tIns="91425" rIns="91425" bIns="91425" anchor="t" anchorCtr="0"/>
          <a:lstStyle>
            <a:defPPr marR="0" lvl="0" algn="l" rtl="0">
              <a:lnSpc>
                <a:spcPct val="100000"/>
              </a:lnSpc>
              <a:spcBef>
                <a:spcPts val="0"/>
              </a:spcBef>
              <a:spcAft>
                <a:spcPts val="0"/>
              </a:spcAft>
            </a:defPPr>
            <a:lvl1pPr marL="0" marR="0" lvl="0" indent="0" algn="ctr" rtl="0">
              <a:lnSpc>
                <a:spcPct val="90000"/>
              </a:lnSpc>
              <a:spcBef>
                <a:spcPts val="1000"/>
              </a:spcBef>
              <a:spcAft>
                <a:spcPts val="0"/>
              </a:spcAft>
              <a:buClr>
                <a:schemeClr val="dk1"/>
              </a:buClr>
              <a:buSzPct val="100000"/>
              <a:buFont typeface="Arial"/>
              <a:buNone/>
              <a:defRPr sz="2400" b="0" i="0" u="none" strike="noStrike" cap="none">
                <a:solidFill>
                  <a:schemeClr val="dk1"/>
                </a:solidFill>
                <a:latin typeface="Calibri"/>
                <a:ea typeface="Calibri"/>
                <a:cs typeface="Calibri"/>
                <a:sym typeface="Calibri"/>
              </a:defRPr>
            </a:lvl1pPr>
            <a:lvl2pPr marL="457200" marR="0" lvl="1" indent="0" algn="ctr" rtl="0">
              <a:lnSpc>
                <a:spcPct val="90000"/>
              </a:lnSpc>
              <a:spcBef>
                <a:spcPts val="500"/>
              </a:spcBef>
              <a:spcAft>
                <a:spcPts val="0"/>
              </a:spcAft>
              <a:buClr>
                <a:schemeClr val="dk1"/>
              </a:buClr>
              <a:buSzPct val="100000"/>
              <a:buFont typeface="Arial"/>
              <a:buNone/>
              <a:defRPr sz="2000" b="0" i="0" u="none" strike="noStrike" cap="none">
                <a:solidFill>
                  <a:schemeClr val="dk1"/>
                </a:solidFill>
                <a:latin typeface="Calibri"/>
                <a:ea typeface="Calibri"/>
                <a:cs typeface="Calibri"/>
                <a:sym typeface="Calibri"/>
              </a:defRPr>
            </a:lvl2pPr>
            <a:lvl3pPr marL="914400" marR="0" lvl="2" indent="0" algn="ctr" rtl="0">
              <a:lnSpc>
                <a:spcPct val="90000"/>
              </a:lnSpc>
              <a:spcBef>
                <a:spcPts val="500"/>
              </a:spcBef>
              <a:spcAft>
                <a:spcPts val="0"/>
              </a:spcAft>
              <a:buClr>
                <a:schemeClr val="dk1"/>
              </a:buClr>
              <a:buSzPct val="100000"/>
              <a:buFont typeface="Arial"/>
              <a:buNone/>
              <a:defRPr sz="1800" b="0" i="0" u="none" strike="noStrike" cap="none">
                <a:solidFill>
                  <a:schemeClr val="dk1"/>
                </a:solidFill>
                <a:latin typeface="Calibri"/>
                <a:ea typeface="Calibri"/>
                <a:cs typeface="Calibri"/>
                <a:sym typeface="Calibri"/>
              </a:defRPr>
            </a:lvl3pPr>
            <a:lvl4pPr marL="1371600" marR="0" lvl="3" indent="0" algn="ctr" rtl="0">
              <a:lnSpc>
                <a:spcPct val="90000"/>
              </a:lnSpc>
              <a:spcBef>
                <a:spcPts val="500"/>
              </a:spcBef>
              <a:spcAft>
                <a:spcPts val="0"/>
              </a:spcAft>
              <a:buClr>
                <a:schemeClr val="dk1"/>
              </a:buClr>
              <a:buSzPct val="100000"/>
              <a:buFont typeface="Arial"/>
              <a:buNone/>
              <a:defRPr sz="1600" b="0" i="0" u="none" strike="noStrike" cap="none">
                <a:solidFill>
                  <a:schemeClr val="dk1"/>
                </a:solidFill>
                <a:latin typeface="Calibri"/>
                <a:ea typeface="Calibri"/>
                <a:cs typeface="Calibri"/>
                <a:sym typeface="Calibri"/>
              </a:defRPr>
            </a:lvl4pPr>
            <a:lvl5pPr marL="1828800" marR="0" lvl="4" indent="0" algn="ctr" rtl="0">
              <a:lnSpc>
                <a:spcPct val="90000"/>
              </a:lnSpc>
              <a:spcBef>
                <a:spcPts val="500"/>
              </a:spcBef>
              <a:spcAft>
                <a:spcPts val="0"/>
              </a:spcAft>
              <a:buClr>
                <a:schemeClr val="dk1"/>
              </a:buClr>
              <a:buSzPct val="100000"/>
              <a:buFont typeface="Arial"/>
              <a:buNone/>
              <a:defRPr sz="1600" b="0" i="0" u="none" strike="noStrike" cap="none">
                <a:solidFill>
                  <a:schemeClr val="dk1"/>
                </a:solidFill>
                <a:latin typeface="Calibri"/>
                <a:ea typeface="Calibri"/>
                <a:cs typeface="Calibri"/>
                <a:sym typeface="Calibri"/>
              </a:defRPr>
            </a:lvl5pPr>
            <a:lvl6pPr marL="2286000" marR="0" lvl="5" indent="0" algn="ctr" rtl="0">
              <a:lnSpc>
                <a:spcPct val="90000"/>
              </a:lnSpc>
              <a:spcBef>
                <a:spcPts val="500"/>
              </a:spcBef>
              <a:spcAft>
                <a:spcPts val="0"/>
              </a:spcAft>
              <a:buClr>
                <a:schemeClr val="dk1"/>
              </a:buClr>
              <a:buSzPct val="100000"/>
              <a:buFont typeface="Arial"/>
              <a:buNone/>
              <a:defRPr sz="1600" b="0" i="0" u="none" strike="noStrike" cap="none">
                <a:solidFill>
                  <a:schemeClr val="dk1"/>
                </a:solidFill>
                <a:latin typeface="Calibri"/>
                <a:ea typeface="Calibri"/>
                <a:cs typeface="Calibri"/>
                <a:sym typeface="Calibri"/>
              </a:defRPr>
            </a:lvl6pPr>
            <a:lvl7pPr marL="2743200" marR="0" lvl="6" indent="0" algn="ctr" rtl="0">
              <a:lnSpc>
                <a:spcPct val="90000"/>
              </a:lnSpc>
              <a:spcBef>
                <a:spcPts val="500"/>
              </a:spcBef>
              <a:spcAft>
                <a:spcPts val="0"/>
              </a:spcAft>
              <a:buClr>
                <a:schemeClr val="dk1"/>
              </a:buClr>
              <a:buSzPct val="100000"/>
              <a:buFont typeface="Arial"/>
              <a:buNone/>
              <a:defRPr sz="1600" b="0" i="0" u="none" strike="noStrike" cap="none">
                <a:solidFill>
                  <a:schemeClr val="dk1"/>
                </a:solidFill>
                <a:latin typeface="Calibri"/>
                <a:ea typeface="Calibri"/>
                <a:cs typeface="Calibri"/>
                <a:sym typeface="Calibri"/>
              </a:defRPr>
            </a:lvl7pPr>
            <a:lvl8pPr marL="3200400" marR="0" lvl="7" indent="0" algn="ctr" rtl="0">
              <a:lnSpc>
                <a:spcPct val="90000"/>
              </a:lnSpc>
              <a:spcBef>
                <a:spcPts val="500"/>
              </a:spcBef>
              <a:spcAft>
                <a:spcPts val="0"/>
              </a:spcAft>
              <a:buClr>
                <a:schemeClr val="dk1"/>
              </a:buClr>
              <a:buSzPct val="100000"/>
              <a:buFont typeface="Arial"/>
              <a:buNone/>
              <a:defRPr sz="1600" b="0" i="0" u="none" strike="noStrike" cap="none">
                <a:solidFill>
                  <a:schemeClr val="dk1"/>
                </a:solidFill>
                <a:latin typeface="Calibri"/>
                <a:ea typeface="Calibri"/>
                <a:cs typeface="Calibri"/>
                <a:sym typeface="Calibri"/>
              </a:defRPr>
            </a:lvl8pPr>
            <a:lvl9pPr marL="3657600" marR="0" lvl="8" indent="0" algn="ctr" rtl="0">
              <a:lnSpc>
                <a:spcPct val="90000"/>
              </a:lnSpc>
              <a:spcBef>
                <a:spcPts val="500"/>
              </a:spcBef>
              <a:spcAft>
                <a:spcPts val="0"/>
              </a:spcAft>
              <a:buClr>
                <a:schemeClr val="dk1"/>
              </a:buClr>
              <a:buSzPct val="100000"/>
              <a:buFont typeface="Arial"/>
              <a:buNone/>
              <a:defRPr sz="1600" b="0" i="0" u="none" strike="noStrike" cap="none">
                <a:solidFill>
                  <a:schemeClr val="dk1"/>
                </a:solidFill>
                <a:latin typeface="Calibri"/>
                <a:ea typeface="Calibri"/>
                <a:cs typeface="Calibri"/>
                <a:sym typeface="Calibri"/>
              </a:defRPr>
            </a:lvl9pPr>
          </a:lstStyle>
          <a:p>
            <a:pPr>
              <a:lnSpc>
                <a:spcPct val="120000"/>
              </a:lnSpc>
              <a:spcBef>
                <a:spcPts val="0"/>
              </a:spcBef>
            </a:pPr>
            <a:r>
              <a:rPr lang="en-US" altLang="ko-KR" sz="2000" b="1" dirty="0" smtClean="0">
                <a:latin typeface="Arial" panose="020B0604020202020204" pitchFamily="34" charset="0"/>
                <a:cs typeface="Arial" panose="020B0604020202020204" pitchFamily="34" charset="0"/>
              </a:rPr>
              <a:t>Wenyan Yin</a:t>
            </a:r>
            <a:endParaRPr lang="en-US" altLang="ko-KR" sz="1400" b="1" dirty="0" smtClean="0">
              <a:latin typeface="Arial" panose="020B0604020202020204" pitchFamily="34" charset="0"/>
              <a:cs typeface="Arial" panose="020B0604020202020204" pitchFamily="34" charset="0"/>
            </a:endParaRPr>
          </a:p>
          <a:p>
            <a:pPr>
              <a:lnSpc>
                <a:spcPct val="120000"/>
              </a:lnSpc>
              <a:spcBef>
                <a:spcPts val="0"/>
              </a:spcBef>
            </a:pPr>
            <a:r>
              <a:rPr lang="en-US" altLang="ko-KR" sz="1400" dirty="0" smtClean="0">
                <a:latin typeface="Arial" panose="020B0604020202020204" pitchFamily="34" charset="0"/>
                <a:cs typeface="Arial" panose="020B0604020202020204" pitchFamily="34" charset="0"/>
              </a:rPr>
              <a:t>Email: wenyanyin2012@gmail.com</a:t>
            </a:r>
          </a:p>
        </p:txBody>
      </p:sp>
    </p:spTree>
    <p:extLst>
      <p:ext uri="{BB962C8B-B14F-4D97-AF65-F5344CB8AC3E}">
        <p14:creationId xmlns:p14="http://schemas.microsoft.com/office/powerpoint/2010/main" val="39887092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latin typeface="Arial" panose="020B0604020202020204" pitchFamily="34" charset="0"/>
                <a:cs typeface="Arial" panose="020B0604020202020204" pitchFamily="34" charset="0"/>
              </a:rPr>
              <a:t>Course </a:t>
            </a:r>
            <a:r>
              <a:rPr lang="en-US" altLang="ko-KR" dirty="0" smtClean="0">
                <a:latin typeface="Arial" panose="020B0604020202020204" pitchFamily="34" charset="0"/>
                <a:cs typeface="Arial" panose="020B0604020202020204" pitchFamily="34" charset="0"/>
              </a:rPr>
              <a:t>Description</a:t>
            </a:r>
            <a:endParaRPr lang="ko-KR" altLang="en-US" dirty="0"/>
          </a:p>
        </p:txBody>
      </p:sp>
      <p:sp>
        <p:nvSpPr>
          <p:cNvPr id="3074" name="슬라이드 번호 개체 틀 5"/>
          <p:cNvSpPr>
            <a:spLocks noGrp="1"/>
          </p:cNvSpPr>
          <p:nvPr>
            <p:ph type="sldNum"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400">
                <a:solidFill>
                  <a:schemeClr val="tx1"/>
                </a:solidFill>
                <a:latin typeface="Times New Roman" panose="02020603050405020304" pitchFamily="18" charset="0"/>
                <a:ea typeface="굴림" panose="020B0600000101010101" pitchFamily="50" charset="-127"/>
              </a:defRPr>
            </a:lvl1pPr>
            <a:lvl2pPr marL="742950" indent="-285750" eaLnBrk="0" hangingPunct="0">
              <a:defRPr kumimoji="1" sz="1400">
                <a:solidFill>
                  <a:schemeClr val="tx1"/>
                </a:solidFill>
                <a:latin typeface="Times New Roman" panose="02020603050405020304" pitchFamily="18" charset="0"/>
                <a:ea typeface="굴림" panose="020B0600000101010101" pitchFamily="50" charset="-127"/>
              </a:defRPr>
            </a:lvl2pPr>
            <a:lvl3pPr marL="1143000" indent="-228600" eaLnBrk="0" hangingPunct="0">
              <a:defRPr kumimoji="1" sz="1400">
                <a:solidFill>
                  <a:schemeClr val="tx1"/>
                </a:solidFill>
                <a:latin typeface="Times New Roman" panose="02020603050405020304" pitchFamily="18" charset="0"/>
                <a:ea typeface="굴림" panose="020B0600000101010101" pitchFamily="50" charset="-127"/>
              </a:defRPr>
            </a:lvl3pPr>
            <a:lvl4pPr marL="1600200" indent="-228600" eaLnBrk="0" hangingPunct="0">
              <a:defRPr kumimoji="1" sz="1400">
                <a:solidFill>
                  <a:schemeClr val="tx1"/>
                </a:solidFill>
                <a:latin typeface="Times New Roman" panose="02020603050405020304" pitchFamily="18" charset="0"/>
                <a:ea typeface="굴림" panose="020B0600000101010101" pitchFamily="50" charset="-127"/>
              </a:defRPr>
            </a:lvl4pPr>
            <a:lvl5pPr marL="2057400" indent="-228600" eaLnBrk="0" hangingPunct="0">
              <a:defRPr kumimoji="1" sz="1400">
                <a:solidFill>
                  <a:schemeClr val="tx1"/>
                </a:solidFill>
                <a:latin typeface="Times New Roman" panose="02020603050405020304" pitchFamily="18" charset="0"/>
                <a:ea typeface="굴림" panose="020B0600000101010101" pitchFamily="50" charset="-127"/>
              </a:defRPr>
            </a:lvl5pPr>
            <a:lvl6pPr marL="2514600" indent="-228600"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6pPr>
            <a:lvl7pPr marL="2971800" indent="-228600"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7pPr>
            <a:lvl8pPr marL="3429000" indent="-228600"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8pPr>
            <a:lvl9pPr marL="3886200" indent="-228600"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9pPr>
          </a:lstStyle>
          <a:p>
            <a:pPr algn="r" eaLnBrk="1" hangingPunct="1"/>
            <a:fld id="{610A3550-5306-4CEF-92F3-D9FFCC28560C}" type="slidenum">
              <a:rPr lang="en-US" altLang="ko-KR" sz="1200" b="1">
                <a:latin typeface="Arial" panose="020B0604020202020204" pitchFamily="34" charset="0"/>
                <a:cs typeface="Arial" panose="020B0604020202020204" pitchFamily="34" charset="0"/>
              </a:rPr>
              <a:pPr algn="r" eaLnBrk="1" hangingPunct="1"/>
              <a:t>2</a:t>
            </a:fld>
            <a:endParaRPr lang="en-US" altLang="ko-KR" sz="1200" b="1">
              <a:latin typeface="Arial" panose="020B0604020202020204" pitchFamily="34" charset="0"/>
              <a:cs typeface="Arial" panose="020B0604020202020204" pitchFamily="34" charset="0"/>
            </a:endParaRPr>
          </a:p>
        </p:txBody>
      </p:sp>
      <p:sp>
        <p:nvSpPr>
          <p:cNvPr id="7" name="직사각형 6"/>
          <p:cNvSpPr/>
          <p:nvPr/>
        </p:nvSpPr>
        <p:spPr>
          <a:xfrm>
            <a:off x="324008" y="1135557"/>
            <a:ext cx="8496944" cy="4576702"/>
          </a:xfrm>
          <a:prstGeom prst="rect">
            <a:avLst/>
          </a:prstGeom>
        </p:spPr>
        <p:txBody>
          <a:bodyPr wrap="square">
            <a:spAutoFit/>
          </a:bodyPr>
          <a:lstStyle/>
          <a:p>
            <a:pPr marL="285750" lvl="0" indent="-285750" algn="just" latinLnBrk="0">
              <a:lnSpc>
                <a:spcPct val="110000"/>
              </a:lnSpc>
              <a:buFont typeface="Arial" panose="020B0604020202020204" pitchFamily="34" charset="0"/>
              <a:buChar char="•"/>
            </a:pPr>
            <a:r>
              <a:rPr lang="en-US" altLang="ko-KR" dirty="0">
                <a:latin typeface="Arial" panose="020B0604020202020204" pitchFamily="34" charset="0"/>
                <a:cs typeface="Arial" panose="020B0604020202020204" pitchFamily="34" charset="0"/>
              </a:rPr>
              <a:t>Sun Tzu is the most famous and respectable ancient military strategist. His work of </a:t>
            </a:r>
            <a:r>
              <a:rPr lang="en-US" altLang="ko-KR" i="1" dirty="0">
                <a:latin typeface="Arial" panose="020B0604020202020204" pitchFamily="34" charset="0"/>
                <a:cs typeface="Arial" panose="020B0604020202020204" pitchFamily="34" charset="0"/>
              </a:rPr>
              <a:t>The Art of War</a:t>
            </a:r>
            <a:r>
              <a:rPr lang="en-US" altLang="ko-KR" dirty="0">
                <a:latin typeface="Arial" panose="020B0604020202020204" pitchFamily="34" charset="0"/>
                <a:cs typeface="Arial" panose="020B0604020202020204" pitchFamily="34" charset="0"/>
              </a:rPr>
              <a:t> is the world’s foremost classic on military strategy, and is still a required textbook in major military schools. Although it is a military work, its </a:t>
            </a:r>
            <a:r>
              <a:rPr lang="en-US" altLang="ko-KR" dirty="0" smtClean="0">
                <a:latin typeface="Arial" panose="020B0604020202020204" pitchFamily="34" charset="0"/>
                <a:cs typeface="Arial" panose="020B0604020202020204" pitchFamily="34" charset="0"/>
              </a:rPr>
              <a:t>strategy and </a:t>
            </a:r>
            <a:r>
              <a:rPr lang="en-US" altLang="ko-KR" dirty="0">
                <a:latin typeface="Arial" panose="020B0604020202020204" pitchFamily="34" charset="0"/>
                <a:cs typeface="Arial" panose="020B0604020202020204" pitchFamily="34" charset="0"/>
              </a:rPr>
              <a:t>insights are not confined to military affairs, but have been widely applied to various fields of studies, including business.</a:t>
            </a:r>
            <a:endParaRPr lang="ko-KR" altLang="ko-KR" dirty="0">
              <a:latin typeface="Arial" panose="020B0604020202020204" pitchFamily="34" charset="0"/>
              <a:cs typeface="Arial" panose="020B0604020202020204" pitchFamily="34" charset="0"/>
            </a:endParaRPr>
          </a:p>
          <a:p>
            <a:pPr marL="285750" indent="-285750" algn="just" eaLnBrk="1" hangingPunct="1">
              <a:lnSpc>
                <a:spcPct val="110000"/>
              </a:lnSpc>
              <a:buFont typeface="Arial" panose="020B0604020202020204" pitchFamily="34" charset="0"/>
              <a:buChar char="•"/>
            </a:pPr>
            <a:endParaRPr lang="en-US" altLang="ko-KR" dirty="0">
              <a:latin typeface="Arial" panose="020B0604020202020204" pitchFamily="34" charset="0"/>
              <a:cs typeface="Arial" panose="020B0604020202020204" pitchFamily="34" charset="0"/>
            </a:endParaRPr>
          </a:p>
          <a:p>
            <a:pPr marL="285750" indent="-285750" algn="just" eaLnBrk="1" hangingPunct="1">
              <a:lnSpc>
                <a:spcPct val="110000"/>
              </a:lnSpc>
              <a:buFont typeface="Arial" panose="020B0604020202020204" pitchFamily="34" charset="0"/>
              <a:buChar char="•"/>
            </a:pPr>
            <a:r>
              <a:rPr lang="en-US" altLang="ko-KR" dirty="0">
                <a:latin typeface="Arial" panose="020B0604020202020204" pitchFamily="34" charset="0"/>
                <a:cs typeface="Arial" panose="020B0604020202020204" pitchFamily="34" charset="0"/>
              </a:rPr>
              <a:t>Michael Porter is the most famous and respectable modern business strategist. He is recognized as the father of modern business strategy, and his ideas are taught in almost </a:t>
            </a:r>
            <a:r>
              <a:rPr lang="en-US" altLang="ko-KR" dirty="0" smtClean="0">
                <a:latin typeface="Arial" panose="020B0604020202020204" pitchFamily="34" charset="0"/>
                <a:cs typeface="Arial" panose="020B0604020202020204" pitchFamily="34" charset="0"/>
              </a:rPr>
              <a:t>all </a:t>
            </a:r>
            <a:r>
              <a:rPr lang="en-US" altLang="ko-KR" dirty="0">
                <a:latin typeface="Arial" panose="020B0604020202020204" pitchFamily="34" charset="0"/>
                <a:cs typeface="Arial" panose="020B0604020202020204" pitchFamily="34" charset="0"/>
              </a:rPr>
              <a:t>business </a:t>
            </a:r>
            <a:r>
              <a:rPr lang="en-US" altLang="ko-KR" dirty="0" smtClean="0">
                <a:latin typeface="Arial" panose="020B0604020202020204" pitchFamily="34" charset="0"/>
                <a:cs typeface="Arial" panose="020B0604020202020204" pitchFamily="34" charset="0"/>
              </a:rPr>
              <a:t>schools </a:t>
            </a:r>
            <a:r>
              <a:rPr lang="en-US" altLang="ko-KR" dirty="0">
                <a:latin typeface="Arial" panose="020B0604020202020204" pitchFamily="34" charset="0"/>
                <a:cs typeface="Arial" panose="020B0604020202020204" pitchFamily="34" charset="0"/>
              </a:rPr>
              <a:t>throughout the world. His work has had great influence on both academia and practice about competitiveness, economic development, </a:t>
            </a:r>
            <a:r>
              <a:rPr lang="en-US" altLang="ko-KR" dirty="0" smtClean="0">
                <a:latin typeface="Arial" panose="020B0604020202020204" pitchFamily="34" charset="0"/>
                <a:cs typeface="Arial" panose="020B0604020202020204" pitchFamily="34" charset="0"/>
              </a:rPr>
              <a:t>urban </a:t>
            </a:r>
            <a:r>
              <a:rPr lang="en-US" altLang="ko-KR" dirty="0">
                <a:latin typeface="Arial" panose="020B0604020202020204" pitchFamily="34" charset="0"/>
                <a:cs typeface="Arial" panose="020B0604020202020204" pitchFamily="34" charset="0"/>
              </a:rPr>
              <a:t>communities, environmental</a:t>
            </a:r>
            <a:r>
              <a:rPr lang="en-US" altLang="ko-KR" dirty="0">
                <a:solidFill>
                  <a:srgbClr val="FF0000"/>
                </a:solidFill>
                <a:latin typeface="Arial" panose="020B0604020202020204" pitchFamily="34" charset="0"/>
                <a:cs typeface="Arial" panose="020B0604020202020204" pitchFamily="34" charset="0"/>
              </a:rPr>
              <a:t> </a:t>
            </a:r>
            <a:r>
              <a:rPr lang="en-US" altLang="ko-KR" dirty="0">
                <a:latin typeface="Arial" panose="020B0604020202020204" pitchFamily="34" charset="0"/>
                <a:cs typeface="Arial" panose="020B0604020202020204" pitchFamily="34" charset="0"/>
              </a:rPr>
              <a:t>policy, and the role of corporations in society.</a:t>
            </a:r>
          </a:p>
          <a:p>
            <a:pPr marL="285750" indent="-285750" algn="just" eaLnBrk="1" hangingPunct="1">
              <a:lnSpc>
                <a:spcPct val="110000"/>
              </a:lnSpc>
              <a:buFont typeface="Arial" panose="020B0604020202020204" pitchFamily="34" charset="0"/>
              <a:buChar char="•"/>
            </a:pPr>
            <a:endParaRPr lang="en-US" altLang="ko-KR" dirty="0">
              <a:latin typeface="Arial" panose="020B0604020202020204" pitchFamily="34" charset="0"/>
              <a:cs typeface="Arial" panose="020B0604020202020204" pitchFamily="34" charset="0"/>
            </a:endParaRPr>
          </a:p>
          <a:p>
            <a:pPr marL="285750" indent="-285750" algn="just" eaLnBrk="1" hangingPunct="1">
              <a:lnSpc>
                <a:spcPct val="110000"/>
              </a:lnSpc>
              <a:buFont typeface="Arial" panose="020B0604020202020204" pitchFamily="34" charset="0"/>
              <a:buChar char="•"/>
            </a:pPr>
            <a:r>
              <a:rPr lang="en-US" altLang="ko-KR" dirty="0"/>
              <a:t>By linking </a:t>
            </a:r>
            <a:r>
              <a:rPr lang="en-US" altLang="ko-KR" dirty="0" smtClean="0"/>
              <a:t>Sun </a:t>
            </a:r>
            <a:r>
              <a:rPr lang="en-US" altLang="ko-KR" dirty="0"/>
              <a:t>Tzu’s military </a:t>
            </a:r>
            <a:r>
              <a:rPr lang="en-US" altLang="ko-KR" dirty="0" smtClean="0"/>
              <a:t>strategies to </a:t>
            </a:r>
            <a:r>
              <a:rPr lang="en-US" altLang="ko-KR" dirty="0"/>
              <a:t>various business models and frameworks of Michael </a:t>
            </a:r>
            <a:r>
              <a:rPr lang="en-US" altLang="ko-KR" dirty="0" smtClean="0"/>
              <a:t>Porter, </a:t>
            </a:r>
            <a:r>
              <a:rPr lang="en-US" altLang="ko-KR" dirty="0"/>
              <a:t>this </a:t>
            </a:r>
            <a:r>
              <a:rPr lang="en-US" altLang="ko-KR" dirty="0" smtClean="0"/>
              <a:t>course aims to integrate </a:t>
            </a:r>
            <a:r>
              <a:rPr lang="en-US" altLang="ko-KR" dirty="0"/>
              <a:t>the Eastern military strategy with Western business strategy to offer a more foundational wisdom on strategy and </a:t>
            </a:r>
            <a:r>
              <a:rPr lang="en-US" altLang="ko-KR" dirty="0" smtClean="0"/>
              <a:t>winning.</a:t>
            </a:r>
          </a:p>
          <a:p>
            <a:pPr marL="285750" indent="-285750" algn="just" eaLnBrk="1" hangingPunct="1">
              <a:lnSpc>
                <a:spcPct val="110000"/>
              </a:lnSpc>
              <a:buFont typeface="Arial" panose="020B0604020202020204" pitchFamily="34" charset="0"/>
              <a:buChar char="•"/>
            </a:pPr>
            <a:endParaRPr lang="en-US" altLang="ko-KR" dirty="0" smtClean="0"/>
          </a:p>
          <a:p>
            <a:pPr marL="285750" indent="-285750" algn="just" eaLnBrk="1" hangingPunct="1">
              <a:lnSpc>
                <a:spcPct val="110000"/>
              </a:lnSpc>
              <a:buFont typeface="Arial" panose="020B0604020202020204" pitchFamily="34" charset="0"/>
              <a:buChar char="•"/>
            </a:pPr>
            <a:r>
              <a:rPr lang="en-US" altLang="ko-KR" dirty="0" smtClean="0">
                <a:latin typeface="Arial" panose="020B0604020202020204" pitchFamily="34" charset="0"/>
                <a:cs typeface="Arial" panose="020B0604020202020204" pitchFamily="34" charset="0"/>
              </a:rPr>
              <a:t>This </a:t>
            </a:r>
            <a:r>
              <a:rPr lang="en-US" altLang="ko-KR" dirty="0">
                <a:latin typeface="Arial" panose="020B0604020202020204" pitchFamily="34" charset="0"/>
                <a:cs typeface="Arial" panose="020B0604020202020204" pitchFamily="34" charset="0"/>
              </a:rPr>
              <a:t>course will help students understand important strategies developed by Sun Tzu and Michael Porter by comparing and contrasting them from various perspectives. Both theories and practices will be rigorously analyzed to develop skills necessary for </a:t>
            </a:r>
            <a:r>
              <a:rPr lang="en-US" altLang="ko-KR" dirty="0" smtClean="0">
                <a:latin typeface="Arial" panose="020B0604020202020204" pitchFamily="34" charset="0"/>
                <a:cs typeface="Arial" panose="020B0604020202020204" pitchFamily="34" charset="0"/>
              </a:rPr>
              <a:t>formulating and implementing </a:t>
            </a:r>
            <a:r>
              <a:rPr lang="en-US" altLang="ko-KR" dirty="0">
                <a:latin typeface="Arial" panose="020B0604020202020204" pitchFamily="34" charset="0"/>
                <a:cs typeface="Arial" panose="020B0604020202020204" pitchFamily="34" charset="0"/>
              </a:rPr>
              <a:t>successful strategies in business and other areas.</a:t>
            </a:r>
          </a:p>
        </p:txBody>
      </p:sp>
    </p:spTree>
    <p:extLst>
      <p:ext uri="{BB962C8B-B14F-4D97-AF65-F5344CB8AC3E}">
        <p14:creationId xmlns:p14="http://schemas.microsoft.com/office/powerpoint/2010/main" val="42555805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latin typeface="Arial" panose="020B0604020202020204" pitchFamily="34" charset="0"/>
                <a:cs typeface="Arial" panose="020B0604020202020204" pitchFamily="34" charset="0"/>
              </a:rPr>
              <a:t>Grading </a:t>
            </a:r>
            <a:r>
              <a:rPr lang="en-US" altLang="ko-KR" dirty="0" smtClean="0">
                <a:latin typeface="Arial" panose="020B0604020202020204" pitchFamily="34" charset="0"/>
                <a:cs typeface="Arial" panose="020B0604020202020204" pitchFamily="34" charset="0"/>
              </a:rPr>
              <a:t>Policy</a:t>
            </a:r>
            <a:endParaRPr lang="ko-KR" altLang="en-US" dirty="0"/>
          </a:p>
        </p:txBody>
      </p:sp>
      <p:sp>
        <p:nvSpPr>
          <p:cNvPr id="112" name="Shape 112"/>
          <p:cNvSpPr txBox="1">
            <a:spLocks noGrp="1"/>
          </p:cNvSpPr>
          <p:nvPr>
            <p:ph type="body" idx="1"/>
          </p:nvPr>
        </p:nvSpPr>
        <p:spPr>
          <a:xfrm>
            <a:off x="215154" y="1052736"/>
            <a:ext cx="8670661" cy="4824536"/>
          </a:xfrm>
          <a:prstGeom prst="rect">
            <a:avLst/>
          </a:prstGeom>
          <a:noFill/>
          <a:ln>
            <a:noFill/>
          </a:ln>
        </p:spPr>
        <p:txBody>
          <a:bodyPr lIns="0" tIns="0" rIns="0" bIns="0" anchor="t" anchorCtr="0">
            <a:noAutofit/>
          </a:bodyPr>
          <a:lstStyle/>
          <a:p>
            <a:pPr latinLnBrk="0">
              <a:lnSpc>
                <a:spcPct val="120000"/>
              </a:lnSpc>
              <a:spcBef>
                <a:spcPts val="0"/>
              </a:spcBef>
              <a:spcAft>
                <a:spcPts val="0"/>
              </a:spcAft>
              <a:buClr>
                <a:srgbClr val="2E2ECB"/>
              </a:buClr>
              <a:buSzPct val="100000"/>
              <a:buFont typeface="Arial" panose="020B0604020202020204" pitchFamily="34" charset="0"/>
              <a:buChar char="•"/>
            </a:pPr>
            <a:r>
              <a:rPr lang="en-US" sz="1400" b="1" i="0" u="none" strike="noStrike" cap="none" dirty="0">
                <a:solidFill>
                  <a:srgbClr val="2E2ECB"/>
                </a:solidFill>
                <a:latin typeface="Arial" panose="020B0604020202020204" pitchFamily="34" charset="0"/>
                <a:cs typeface="Arial" panose="020B0604020202020204" pitchFamily="34" charset="0"/>
                <a:sym typeface="Arial"/>
              </a:rPr>
              <a:t>Grading </a:t>
            </a:r>
            <a:r>
              <a:rPr lang="en-US" sz="1400" b="1" i="0" u="none" strike="noStrike" cap="none" dirty="0" smtClean="0">
                <a:solidFill>
                  <a:srgbClr val="2E2ECB"/>
                </a:solidFill>
                <a:latin typeface="Arial" panose="020B0604020202020204" pitchFamily="34" charset="0"/>
                <a:cs typeface="Arial" panose="020B0604020202020204" pitchFamily="34" charset="0"/>
                <a:sym typeface="Arial"/>
              </a:rPr>
              <a:t>[ Total </a:t>
            </a:r>
            <a:r>
              <a:rPr lang="en-US" sz="1400" b="1" i="0" u="none" strike="noStrike" cap="none" dirty="0">
                <a:solidFill>
                  <a:srgbClr val="2E2ECB"/>
                </a:solidFill>
                <a:latin typeface="Arial" panose="020B0604020202020204" pitchFamily="34" charset="0"/>
                <a:cs typeface="Arial" panose="020B0604020202020204" pitchFamily="34" charset="0"/>
                <a:sym typeface="Arial"/>
              </a:rPr>
              <a:t>100</a:t>
            </a:r>
            <a:r>
              <a:rPr lang="en-US" sz="1400" b="1" i="0" u="none" strike="noStrike" cap="none" dirty="0" smtClean="0">
                <a:solidFill>
                  <a:srgbClr val="2E2ECB"/>
                </a:solidFill>
                <a:latin typeface="Arial" panose="020B0604020202020204" pitchFamily="34" charset="0"/>
                <a:cs typeface="Arial" panose="020B0604020202020204" pitchFamily="34" charset="0"/>
                <a:sym typeface="Arial"/>
              </a:rPr>
              <a:t>% ]</a:t>
            </a:r>
            <a:endParaRPr lang="en-US" sz="1400" b="1" i="0" u="none" strike="noStrike" cap="none" dirty="0">
              <a:solidFill>
                <a:srgbClr val="2E2ECB"/>
              </a:solidFill>
              <a:latin typeface="Arial" panose="020B0604020202020204" pitchFamily="34" charset="0"/>
              <a:cs typeface="Arial" panose="020B0604020202020204" pitchFamily="34" charset="0"/>
              <a:sym typeface="Arial"/>
            </a:endParaRPr>
          </a:p>
          <a:p>
            <a:pPr lvl="1" indent="-228600">
              <a:lnSpc>
                <a:spcPct val="120000"/>
              </a:lnSpc>
              <a:spcBef>
                <a:spcPts val="0"/>
              </a:spcBef>
              <a:buClr>
                <a:srgbClr val="2E2ECB"/>
              </a:buClr>
              <a:buFont typeface="Times New Roman"/>
              <a:buChar char="-"/>
            </a:pPr>
            <a:r>
              <a:rPr lang="en-US" sz="1400" b="0" i="0" u="none" strike="noStrike" cap="none" dirty="0">
                <a:solidFill>
                  <a:schemeClr val="dk1"/>
                </a:solidFill>
                <a:latin typeface="Arial" panose="020B0604020202020204" pitchFamily="34" charset="0"/>
                <a:cs typeface="Arial" panose="020B0604020202020204" pitchFamily="34" charset="0"/>
                <a:sym typeface="Arial"/>
              </a:rPr>
              <a:t>Professionalism: </a:t>
            </a:r>
            <a:r>
              <a:rPr lang="en-US" altLang="ko-KR" sz="1400" dirty="0">
                <a:latin typeface="Arial" panose="020B0604020202020204" pitchFamily="34" charset="0"/>
                <a:cs typeface="Arial" panose="020B0604020202020204" pitchFamily="34" charset="0"/>
              </a:rPr>
              <a:t>attendance, </a:t>
            </a:r>
            <a:r>
              <a:rPr lang="en-US" sz="1400" b="0" i="0" strike="noStrike" cap="none" dirty="0" smtClean="0">
                <a:solidFill>
                  <a:schemeClr val="dk1"/>
                </a:solidFill>
                <a:latin typeface="Arial" panose="020B0604020202020204" pitchFamily="34" charset="0"/>
                <a:cs typeface="Arial" panose="020B0604020202020204" pitchFamily="34" charset="0"/>
                <a:sym typeface="Arial"/>
              </a:rPr>
              <a:t>attitude</a:t>
            </a:r>
            <a:r>
              <a:rPr lang="en-US" sz="1400" b="0" i="0" strike="noStrike" cap="none" dirty="0">
                <a:solidFill>
                  <a:schemeClr val="dk1"/>
                </a:solidFill>
                <a:latin typeface="Arial" panose="020B0604020202020204" pitchFamily="34" charset="0"/>
                <a:cs typeface="Arial" panose="020B0604020202020204" pitchFamily="34" charset="0"/>
                <a:sym typeface="Arial"/>
              </a:rPr>
              <a:t>, </a:t>
            </a:r>
            <a:r>
              <a:rPr lang="en-US" sz="1400" b="0" i="0" strike="noStrike" cap="none" dirty="0" smtClean="0">
                <a:solidFill>
                  <a:schemeClr val="dk1"/>
                </a:solidFill>
                <a:latin typeface="Arial" panose="020B0604020202020204" pitchFamily="34" charset="0"/>
                <a:cs typeface="Arial" panose="020B0604020202020204" pitchFamily="34" charset="0"/>
                <a:sym typeface="Arial"/>
              </a:rPr>
              <a:t>and </a:t>
            </a:r>
            <a:r>
              <a:rPr lang="en-US" sz="1400" b="0" i="0" strike="noStrike" cap="none" dirty="0">
                <a:solidFill>
                  <a:schemeClr val="dk1"/>
                </a:solidFill>
                <a:latin typeface="Arial" panose="020B0604020202020204" pitchFamily="34" charset="0"/>
                <a:cs typeface="Arial" panose="020B0604020202020204" pitchFamily="34" charset="0"/>
                <a:sym typeface="Arial"/>
              </a:rPr>
              <a:t>participation </a:t>
            </a:r>
            <a:r>
              <a:rPr lang="en-US" sz="1400" b="0" i="0" u="none" strike="noStrike" cap="none" dirty="0">
                <a:solidFill>
                  <a:schemeClr val="dk1"/>
                </a:solidFill>
                <a:latin typeface="Arial" panose="020B0604020202020204" pitchFamily="34" charset="0"/>
                <a:cs typeface="Arial" panose="020B0604020202020204" pitchFamily="34" charset="0"/>
                <a:sym typeface="Arial"/>
              </a:rPr>
              <a:t>(</a:t>
            </a:r>
            <a:r>
              <a:rPr lang="en-US" sz="1400" b="0" i="0" u="none" strike="noStrike" cap="none" dirty="0" smtClean="0">
                <a:solidFill>
                  <a:schemeClr val="dk1"/>
                </a:solidFill>
                <a:latin typeface="Arial" panose="020B0604020202020204" pitchFamily="34" charset="0"/>
                <a:cs typeface="Arial" panose="020B0604020202020204" pitchFamily="34" charset="0"/>
                <a:sym typeface="Arial"/>
              </a:rPr>
              <a:t>25%) </a:t>
            </a:r>
            <a:endParaRPr lang="en-US" sz="1400" b="0" i="0" u="none" strike="noStrike" cap="none" dirty="0">
              <a:solidFill>
                <a:schemeClr val="dk1"/>
              </a:solidFill>
              <a:latin typeface="Arial" panose="020B0604020202020204" pitchFamily="34" charset="0"/>
              <a:cs typeface="Arial" panose="020B0604020202020204" pitchFamily="34" charset="0"/>
              <a:sym typeface="Arial"/>
            </a:endParaRPr>
          </a:p>
          <a:p>
            <a:pPr marL="685800" marR="0" lvl="1" indent="-228600" algn="l" rtl="0" latinLnBrk="0">
              <a:lnSpc>
                <a:spcPct val="120000"/>
              </a:lnSpc>
              <a:spcBef>
                <a:spcPts val="0"/>
              </a:spcBef>
              <a:spcAft>
                <a:spcPts val="0"/>
              </a:spcAft>
              <a:buClr>
                <a:srgbClr val="2E2ECB"/>
              </a:buClr>
              <a:buSzPct val="100000"/>
              <a:buFont typeface="Times New Roman"/>
              <a:buChar char="-"/>
            </a:pPr>
            <a:r>
              <a:rPr lang="en-US" sz="1400" b="0" i="0" u="none" strike="noStrike" cap="none" dirty="0">
                <a:solidFill>
                  <a:schemeClr val="dk1"/>
                </a:solidFill>
                <a:latin typeface="Arial" panose="020B0604020202020204" pitchFamily="34" charset="0"/>
                <a:cs typeface="Arial" panose="020B0604020202020204" pitchFamily="34" charset="0"/>
                <a:sym typeface="Arial"/>
              </a:rPr>
              <a:t>Weekly summary of readings for each class (</a:t>
            </a:r>
            <a:r>
              <a:rPr lang="en-US" sz="1400" b="0" i="0" u="none" strike="noStrike" cap="none" dirty="0" smtClean="0">
                <a:solidFill>
                  <a:schemeClr val="dk1"/>
                </a:solidFill>
                <a:latin typeface="Arial" panose="020B0604020202020204" pitchFamily="34" charset="0"/>
                <a:cs typeface="Arial" panose="020B0604020202020204" pitchFamily="34" charset="0"/>
                <a:sym typeface="Arial"/>
              </a:rPr>
              <a:t>25%) </a:t>
            </a:r>
            <a:endParaRPr lang="en-US" sz="1400" b="0" i="0" u="none" strike="noStrike" cap="none" dirty="0">
              <a:solidFill>
                <a:schemeClr val="dk1"/>
              </a:solidFill>
              <a:latin typeface="Arial" panose="020B0604020202020204" pitchFamily="34" charset="0"/>
              <a:cs typeface="Arial" panose="020B0604020202020204" pitchFamily="34" charset="0"/>
              <a:sym typeface="Arial"/>
            </a:endParaRPr>
          </a:p>
          <a:p>
            <a:pPr marL="685800" marR="0" lvl="1" indent="-228600" algn="l" rtl="0" latinLnBrk="0">
              <a:lnSpc>
                <a:spcPct val="120000"/>
              </a:lnSpc>
              <a:spcBef>
                <a:spcPts val="0"/>
              </a:spcBef>
              <a:spcAft>
                <a:spcPts val="0"/>
              </a:spcAft>
              <a:buClr>
                <a:srgbClr val="2E2ECB"/>
              </a:buClr>
              <a:buSzPct val="100000"/>
              <a:buFont typeface="Times New Roman"/>
              <a:buChar char="-"/>
            </a:pPr>
            <a:r>
              <a:rPr lang="en-US" sz="1400" dirty="0">
                <a:latin typeface="Arial" panose="020B0604020202020204" pitchFamily="34" charset="0"/>
                <a:cs typeface="Arial" panose="020B0604020202020204" pitchFamily="34" charset="0"/>
              </a:rPr>
              <a:t>P</a:t>
            </a:r>
            <a:r>
              <a:rPr lang="en-US" sz="1400" b="0" i="0" u="none" strike="noStrike" cap="none" dirty="0" smtClean="0">
                <a:solidFill>
                  <a:schemeClr val="dk1"/>
                </a:solidFill>
                <a:latin typeface="Arial" panose="020B0604020202020204" pitchFamily="34" charset="0"/>
                <a:cs typeface="Arial" panose="020B0604020202020204" pitchFamily="34" charset="0"/>
                <a:sym typeface="Arial"/>
              </a:rPr>
              <a:t>resentations: </a:t>
            </a:r>
            <a:r>
              <a:rPr lang="en-US" sz="1400" b="0" i="0" strike="noStrike" cap="none" dirty="0" smtClean="0">
                <a:solidFill>
                  <a:schemeClr val="dk1"/>
                </a:solidFill>
                <a:latin typeface="Arial" panose="020B0604020202020204" pitchFamily="34" charset="0"/>
                <a:cs typeface="Arial" panose="020B0604020202020204" pitchFamily="34" charset="0"/>
                <a:sym typeface="Arial"/>
              </a:rPr>
              <a:t>Class-topic </a:t>
            </a:r>
            <a:r>
              <a:rPr lang="en-US" sz="1400" b="0" i="0" u="none" strike="noStrike" cap="none" dirty="0" smtClean="0">
                <a:solidFill>
                  <a:schemeClr val="dk1"/>
                </a:solidFill>
                <a:latin typeface="Arial" panose="020B0604020202020204" pitchFamily="34" charset="0"/>
                <a:cs typeface="Arial" panose="020B0604020202020204" pitchFamily="34" charset="0"/>
                <a:sym typeface="Arial"/>
              </a:rPr>
              <a:t>(25%) </a:t>
            </a:r>
            <a:endParaRPr lang="en-US" sz="1400" b="0" i="0" u="none" strike="noStrike" cap="none" dirty="0">
              <a:solidFill>
                <a:schemeClr val="dk1"/>
              </a:solidFill>
              <a:latin typeface="Arial" panose="020B0604020202020204" pitchFamily="34" charset="0"/>
              <a:cs typeface="Arial" panose="020B0604020202020204" pitchFamily="34" charset="0"/>
              <a:sym typeface="Arial"/>
            </a:endParaRPr>
          </a:p>
          <a:p>
            <a:pPr marL="685800" marR="0" lvl="1" indent="-228600" algn="l" rtl="0" latinLnBrk="0">
              <a:lnSpc>
                <a:spcPct val="120000"/>
              </a:lnSpc>
              <a:spcBef>
                <a:spcPts val="0"/>
              </a:spcBef>
              <a:spcAft>
                <a:spcPts val="0"/>
              </a:spcAft>
              <a:buClr>
                <a:srgbClr val="2E2ECB"/>
              </a:buClr>
              <a:buSzPct val="100000"/>
              <a:buFont typeface="Times New Roman"/>
              <a:buChar char="-"/>
            </a:pPr>
            <a:r>
              <a:rPr lang="en-US" sz="1400" b="0" i="0" u="none" strike="noStrike" cap="none" dirty="0" smtClean="0">
                <a:solidFill>
                  <a:schemeClr val="dk1"/>
                </a:solidFill>
                <a:latin typeface="Arial" panose="020B0604020202020204" pitchFamily="34" charset="0"/>
                <a:cs typeface="Arial" panose="020B0604020202020204" pitchFamily="34" charset="0"/>
                <a:sym typeface="Arial"/>
              </a:rPr>
              <a:t>Final </a:t>
            </a:r>
            <a:r>
              <a:rPr lang="en-US" sz="1400" b="0" i="0" u="none" strike="noStrike" cap="none" dirty="0">
                <a:solidFill>
                  <a:schemeClr val="dk1"/>
                </a:solidFill>
                <a:latin typeface="Arial" panose="020B0604020202020204" pitchFamily="34" charset="0"/>
                <a:cs typeface="Arial" panose="020B0604020202020204" pitchFamily="34" charset="0"/>
                <a:sym typeface="Arial"/>
              </a:rPr>
              <a:t>exam (</a:t>
            </a:r>
            <a:r>
              <a:rPr lang="en-US" sz="1400" b="0" i="0" u="none" strike="noStrike" cap="none" dirty="0" smtClean="0">
                <a:solidFill>
                  <a:schemeClr val="dk1"/>
                </a:solidFill>
                <a:latin typeface="Arial" panose="020B0604020202020204" pitchFamily="34" charset="0"/>
                <a:cs typeface="Arial" panose="020B0604020202020204" pitchFamily="34" charset="0"/>
                <a:sym typeface="Arial"/>
              </a:rPr>
              <a:t>25%)</a:t>
            </a:r>
          </a:p>
          <a:p>
            <a:pPr marL="685800" marR="0" lvl="1" indent="-228600" algn="l" rtl="0" latinLnBrk="0">
              <a:lnSpc>
                <a:spcPct val="120000"/>
              </a:lnSpc>
              <a:spcBef>
                <a:spcPts val="0"/>
              </a:spcBef>
              <a:spcAft>
                <a:spcPts val="0"/>
              </a:spcAft>
              <a:buClr>
                <a:srgbClr val="2E2ECB"/>
              </a:buClr>
              <a:buSzPct val="100000"/>
              <a:buFont typeface="Times New Roman"/>
              <a:buChar char="-"/>
            </a:pPr>
            <a:endParaRPr lang="en-US" sz="600" b="0" i="0" u="none" strike="noStrike" cap="none" dirty="0">
              <a:solidFill>
                <a:schemeClr val="dk1"/>
              </a:solidFill>
              <a:latin typeface="Arial" panose="020B0604020202020204" pitchFamily="34" charset="0"/>
              <a:cs typeface="Arial" panose="020B0604020202020204" pitchFamily="34" charset="0"/>
              <a:sym typeface="Arial"/>
            </a:endParaRPr>
          </a:p>
          <a:p>
            <a:pPr marL="228600" marR="0" lvl="0" indent="-228600" algn="l" rtl="0" latinLnBrk="0">
              <a:lnSpc>
                <a:spcPct val="120000"/>
              </a:lnSpc>
              <a:spcBef>
                <a:spcPts val="600"/>
              </a:spcBef>
              <a:spcAft>
                <a:spcPts val="0"/>
              </a:spcAft>
              <a:buClr>
                <a:srgbClr val="2E2ECB"/>
              </a:buClr>
              <a:buSzPct val="100000"/>
              <a:buFont typeface="Arial"/>
              <a:buChar char="•"/>
            </a:pPr>
            <a:r>
              <a:rPr lang="en-US" sz="1400" b="1" i="0" u="none" strike="noStrike" cap="none" dirty="0">
                <a:solidFill>
                  <a:srgbClr val="2E2ECB"/>
                </a:solidFill>
                <a:latin typeface="Arial" panose="020B0604020202020204" pitchFamily="34" charset="0"/>
                <a:cs typeface="Arial" panose="020B0604020202020204" pitchFamily="34" charset="0"/>
                <a:sym typeface="Arial"/>
              </a:rPr>
              <a:t>Professionalism (</a:t>
            </a:r>
            <a:r>
              <a:rPr lang="en-US" sz="1400" b="1" i="0" u="none" strike="noStrike" cap="none" dirty="0" smtClean="0">
                <a:solidFill>
                  <a:srgbClr val="2E2ECB"/>
                </a:solidFill>
                <a:latin typeface="Arial" panose="020B0604020202020204" pitchFamily="34" charset="0"/>
                <a:cs typeface="Arial" panose="020B0604020202020204" pitchFamily="34" charset="0"/>
                <a:sym typeface="Arial"/>
              </a:rPr>
              <a:t>25%)</a:t>
            </a:r>
            <a:endParaRPr lang="en-US" sz="1400" b="1" i="0" u="none" strike="noStrike" cap="none" dirty="0">
              <a:solidFill>
                <a:srgbClr val="2E2ECB"/>
              </a:solidFill>
              <a:latin typeface="Arial" panose="020B0604020202020204" pitchFamily="34" charset="0"/>
              <a:cs typeface="Arial" panose="020B0604020202020204" pitchFamily="34" charset="0"/>
              <a:sym typeface="Arial"/>
            </a:endParaRPr>
          </a:p>
          <a:p>
            <a:pPr marL="730250" marR="0" lvl="0" indent="-285750" algn="l" rtl="0" latinLnBrk="0">
              <a:lnSpc>
                <a:spcPct val="120000"/>
              </a:lnSpc>
              <a:spcBef>
                <a:spcPts val="0"/>
              </a:spcBef>
              <a:spcAft>
                <a:spcPts val="0"/>
              </a:spcAft>
              <a:buClr>
                <a:srgbClr val="2E2ECB"/>
              </a:buClr>
              <a:buSzPct val="100000"/>
              <a:buFontTx/>
              <a:buChar char="-"/>
            </a:pPr>
            <a:r>
              <a:rPr lang="en-US" sz="1400" b="0" i="0" u="none" strike="noStrike" cap="none" dirty="0" smtClean="0">
                <a:solidFill>
                  <a:schemeClr val="dk1"/>
                </a:solidFill>
                <a:latin typeface="Arial" panose="020B0604020202020204" pitchFamily="34" charset="0"/>
                <a:cs typeface="Arial" panose="020B0604020202020204" pitchFamily="34" charset="0"/>
                <a:sym typeface="Arial"/>
              </a:rPr>
              <a:t>Students </a:t>
            </a:r>
            <a:r>
              <a:rPr lang="en-US" sz="1400" b="0" i="0" u="none" strike="noStrike" cap="none" dirty="0">
                <a:solidFill>
                  <a:schemeClr val="dk1"/>
                </a:solidFill>
                <a:latin typeface="Arial" panose="020B0604020202020204" pitchFamily="34" charset="0"/>
                <a:cs typeface="Arial" panose="020B0604020202020204" pitchFamily="34" charset="0"/>
                <a:sym typeface="Arial"/>
              </a:rPr>
              <a:t>should attend all classes. Those who miss more than two classes may not receive a grade. Tardiness and class disturbances may be reflected in the grade. </a:t>
            </a:r>
            <a:endParaRPr lang="en-US" sz="1400" dirty="0">
              <a:latin typeface="Arial" panose="020B0604020202020204" pitchFamily="34" charset="0"/>
              <a:cs typeface="Arial" panose="020B0604020202020204" pitchFamily="34" charset="0"/>
              <a:sym typeface="Arial"/>
            </a:endParaRPr>
          </a:p>
          <a:p>
            <a:pPr marL="730250" marR="0" lvl="0" indent="-285750" algn="l" rtl="0" latinLnBrk="0">
              <a:lnSpc>
                <a:spcPct val="120000"/>
              </a:lnSpc>
              <a:spcBef>
                <a:spcPts val="0"/>
              </a:spcBef>
              <a:spcAft>
                <a:spcPts val="0"/>
              </a:spcAft>
              <a:buClr>
                <a:srgbClr val="2E2ECB"/>
              </a:buClr>
              <a:buSzPct val="100000"/>
              <a:buFontTx/>
              <a:buChar char="-"/>
            </a:pPr>
            <a:r>
              <a:rPr lang="en-US" sz="1400" b="0" i="0" u="none" strike="noStrike" cap="none" dirty="0" smtClean="0">
                <a:solidFill>
                  <a:schemeClr val="dk1"/>
                </a:solidFill>
                <a:latin typeface="Arial" panose="020B0604020202020204" pitchFamily="34" charset="0"/>
                <a:cs typeface="Arial" panose="020B0604020202020204" pitchFamily="34" charset="0"/>
                <a:sym typeface="Arial"/>
              </a:rPr>
              <a:t>Students </a:t>
            </a:r>
            <a:r>
              <a:rPr lang="en-US" sz="1400" b="0" i="0" u="none" strike="noStrike" cap="none" dirty="0">
                <a:solidFill>
                  <a:schemeClr val="dk1"/>
                </a:solidFill>
                <a:latin typeface="Arial" panose="020B0604020202020204" pitchFamily="34" charset="0"/>
                <a:cs typeface="Arial" panose="020B0604020202020204" pitchFamily="34" charset="0"/>
                <a:sym typeface="Arial"/>
              </a:rPr>
              <a:t>are also required to know the Honor Code and apply it to all work and behavior in the class</a:t>
            </a:r>
            <a:r>
              <a:rPr lang="en-US" sz="1400" b="0" i="0" u="none" strike="noStrike" cap="none" dirty="0" smtClean="0">
                <a:solidFill>
                  <a:schemeClr val="dk1"/>
                </a:solidFill>
                <a:latin typeface="Arial" panose="020B0604020202020204" pitchFamily="34" charset="0"/>
                <a:cs typeface="Arial" panose="020B0604020202020204" pitchFamily="34" charset="0"/>
                <a:sym typeface="Arial"/>
              </a:rPr>
              <a:t>.</a:t>
            </a:r>
          </a:p>
          <a:p>
            <a:pPr marL="673100" lvl="0" indent="-228600" latinLnBrk="0">
              <a:lnSpc>
                <a:spcPct val="120000"/>
              </a:lnSpc>
              <a:spcBef>
                <a:spcPts val="0"/>
              </a:spcBef>
              <a:spcAft>
                <a:spcPts val="0"/>
              </a:spcAft>
              <a:buClr>
                <a:srgbClr val="2E2ECB"/>
              </a:buClr>
              <a:buSzPct val="100000"/>
              <a:buFont typeface="Times New Roman"/>
              <a:buChar char="•"/>
            </a:pPr>
            <a:endParaRPr lang="en-US" altLang="ko-KR" sz="600" dirty="0">
              <a:solidFill>
                <a:schemeClr val="dk1"/>
              </a:solidFill>
              <a:cs typeface="Arial" panose="020B0604020202020204" pitchFamily="34" charset="0"/>
              <a:sym typeface="Arial"/>
            </a:endParaRPr>
          </a:p>
          <a:p>
            <a:pPr marL="228600" lvl="0" indent="-228600" latinLnBrk="0">
              <a:lnSpc>
                <a:spcPct val="120000"/>
              </a:lnSpc>
              <a:spcBef>
                <a:spcPts val="600"/>
              </a:spcBef>
              <a:spcAft>
                <a:spcPts val="0"/>
              </a:spcAft>
              <a:buClr>
                <a:srgbClr val="2E2ECB"/>
              </a:buClr>
              <a:buSzPct val="100000"/>
              <a:buFont typeface="Arial"/>
              <a:buChar char="•"/>
            </a:pPr>
            <a:r>
              <a:rPr lang="en-US" altLang="ko-KR" sz="1400" b="1" dirty="0">
                <a:solidFill>
                  <a:srgbClr val="2E2ECB"/>
                </a:solidFill>
                <a:cs typeface="Arial" panose="020B0604020202020204" pitchFamily="34" charset="0"/>
                <a:sym typeface="Arial"/>
              </a:rPr>
              <a:t>Weekly summary (</a:t>
            </a:r>
            <a:r>
              <a:rPr lang="en-US" altLang="ko-KR" sz="1400" b="1" dirty="0" smtClean="0">
                <a:solidFill>
                  <a:srgbClr val="2E2ECB"/>
                </a:solidFill>
                <a:cs typeface="Arial" panose="020B0604020202020204" pitchFamily="34" charset="0"/>
                <a:sym typeface="Arial"/>
              </a:rPr>
              <a:t>25%)</a:t>
            </a:r>
            <a:endParaRPr lang="en-US" altLang="ko-KR" sz="1400" b="1" dirty="0">
              <a:solidFill>
                <a:srgbClr val="2E2ECB"/>
              </a:solidFill>
              <a:cs typeface="Arial" panose="020B0604020202020204" pitchFamily="34" charset="0"/>
              <a:sym typeface="Arial"/>
            </a:endParaRPr>
          </a:p>
          <a:p>
            <a:pPr marL="641350" lvl="0" indent="-285750" algn="just" latinLnBrk="0">
              <a:lnSpc>
                <a:spcPct val="120000"/>
              </a:lnSpc>
              <a:spcBef>
                <a:spcPts val="0"/>
              </a:spcBef>
              <a:buClr>
                <a:srgbClr val="2E2ECB"/>
              </a:buClr>
              <a:buFontTx/>
              <a:buChar char="-"/>
            </a:pPr>
            <a:r>
              <a:rPr lang="en-US" altLang="ko-KR" sz="1400" dirty="0">
                <a:solidFill>
                  <a:schemeClr val="dk1"/>
                </a:solidFill>
                <a:cs typeface="Arial" panose="020B0604020202020204" pitchFamily="34" charset="0"/>
                <a:sym typeface="Arial"/>
              </a:rPr>
              <a:t>Students are required to submit a one-page summary </a:t>
            </a:r>
            <a:r>
              <a:rPr lang="en-US" altLang="ko-KR" sz="1400" dirty="0" smtClean="0">
                <a:cs typeface="Arial" panose="020B0604020202020204" pitchFamily="34" charset="0"/>
              </a:rPr>
              <a:t>of the </a:t>
            </a:r>
            <a:r>
              <a:rPr lang="en-US" altLang="ko-KR" sz="1400" dirty="0" smtClean="0">
                <a:solidFill>
                  <a:schemeClr val="dk1"/>
                </a:solidFill>
                <a:cs typeface="Arial" panose="020B0604020202020204" pitchFamily="34" charset="0"/>
                <a:sym typeface="Arial"/>
              </a:rPr>
              <a:t>assigned </a:t>
            </a:r>
            <a:r>
              <a:rPr lang="en-US" altLang="ko-KR" sz="1400" dirty="0">
                <a:solidFill>
                  <a:schemeClr val="dk1"/>
                </a:solidFill>
                <a:cs typeface="Arial" panose="020B0604020202020204" pitchFamily="34" charset="0"/>
                <a:sym typeface="Arial"/>
              </a:rPr>
              <a:t>readings for </a:t>
            </a:r>
            <a:r>
              <a:rPr lang="en-US" altLang="ko-KR" sz="1400" dirty="0">
                <a:ea typeface="바탕체" panose="02030609000101010101" pitchFamily="17" charset="-127"/>
                <a:cs typeface="Arial" panose="020B0604020202020204" pitchFamily="34" charset="0"/>
              </a:rPr>
              <a:t>Classes </a:t>
            </a:r>
            <a:r>
              <a:rPr lang="en-US" altLang="ko-KR" sz="1400" dirty="0" smtClean="0">
                <a:ea typeface="바탕체" panose="02030609000101010101" pitchFamily="17" charset="-127"/>
                <a:cs typeface="Arial" panose="020B0604020202020204" pitchFamily="34" charset="0"/>
              </a:rPr>
              <a:t>2 </a:t>
            </a:r>
            <a:r>
              <a:rPr lang="en-US" altLang="ko-KR" sz="1400" dirty="0">
                <a:ea typeface="바탕체" panose="02030609000101010101" pitchFamily="17" charset="-127"/>
                <a:cs typeface="Arial" panose="020B0604020202020204" pitchFamily="34" charset="0"/>
              </a:rPr>
              <a:t>through </a:t>
            </a:r>
            <a:r>
              <a:rPr lang="en-US" altLang="ko-KR" sz="1400" dirty="0" smtClean="0">
                <a:ea typeface="바탕체" panose="02030609000101010101" pitchFamily="17" charset="-127"/>
                <a:cs typeface="Arial" panose="020B0604020202020204" pitchFamily="34" charset="0"/>
              </a:rPr>
              <a:t>4 and Classes 6 through 14 </a:t>
            </a:r>
            <a:r>
              <a:rPr lang="en-US" altLang="ko-KR" sz="1400" dirty="0" smtClean="0">
                <a:solidFill>
                  <a:schemeClr val="dk1"/>
                </a:solidFill>
                <a:cs typeface="Arial" panose="020B0604020202020204" pitchFamily="34" charset="0"/>
                <a:sym typeface="Arial"/>
              </a:rPr>
              <a:t>(12 </a:t>
            </a:r>
            <a:r>
              <a:rPr lang="en-US" altLang="ko-KR" sz="1400" dirty="0">
                <a:solidFill>
                  <a:schemeClr val="dk1"/>
                </a:solidFill>
                <a:cs typeface="Arial" panose="020B0604020202020204" pitchFamily="34" charset="0"/>
                <a:sym typeface="Arial"/>
              </a:rPr>
              <a:t>total). Summaries should be submitted via email to </a:t>
            </a:r>
            <a:r>
              <a:rPr lang="en-US" altLang="ko-KR" sz="1400" u="sng" dirty="0">
                <a:solidFill>
                  <a:schemeClr val="dk1"/>
                </a:solidFill>
                <a:cs typeface="Arial" panose="020B0604020202020204" pitchFamily="34" charset="0"/>
                <a:sym typeface="Arial"/>
              </a:rPr>
              <a:t>cmoon@snu.ac.kr</a:t>
            </a:r>
            <a:r>
              <a:rPr lang="en-US" altLang="ko-KR" sz="1400" dirty="0">
                <a:solidFill>
                  <a:schemeClr val="dk1"/>
                </a:solidFill>
                <a:cs typeface="Arial" panose="020B0604020202020204" pitchFamily="34" charset="0"/>
                <a:sym typeface="Arial"/>
              </a:rPr>
              <a:t> and </a:t>
            </a:r>
            <a:r>
              <a:rPr lang="en-US" altLang="ko-KR" sz="1400" u="sng" dirty="0" smtClean="0">
                <a:solidFill>
                  <a:schemeClr val="dk1"/>
                </a:solidFill>
                <a:cs typeface="Arial" panose="020B0604020202020204" pitchFamily="34" charset="0"/>
                <a:sym typeface="Arial"/>
              </a:rPr>
              <a:t>wenyanyin2012@gmail.com</a:t>
            </a:r>
            <a:r>
              <a:rPr lang="en-US" altLang="ko-KR" sz="1400" dirty="0" smtClean="0">
                <a:solidFill>
                  <a:schemeClr val="dk1"/>
                </a:solidFill>
                <a:cs typeface="Arial" panose="020B0604020202020204" pitchFamily="34" charset="0"/>
                <a:sym typeface="Arial"/>
              </a:rPr>
              <a:t> </a:t>
            </a:r>
            <a:r>
              <a:rPr lang="en-US" altLang="ko-KR" sz="1400" dirty="0">
                <a:solidFill>
                  <a:schemeClr val="dk1"/>
                </a:solidFill>
                <a:cs typeface="Arial" panose="020B0604020202020204" pitchFamily="34" charset="0"/>
                <a:sym typeface="Arial"/>
              </a:rPr>
              <a:t>at least 24 hours before class (by 2:30 pm on </a:t>
            </a:r>
            <a:r>
              <a:rPr lang="en-US" altLang="ko-KR" sz="1400" dirty="0" smtClean="0">
                <a:cs typeface="Arial" panose="020B0604020202020204" pitchFamily="34" charset="0"/>
                <a:sym typeface="Arial"/>
              </a:rPr>
              <a:t>Monday</a:t>
            </a:r>
            <a:r>
              <a:rPr lang="en-US" altLang="ko-KR" sz="1400" dirty="0" smtClean="0">
                <a:solidFill>
                  <a:schemeClr val="dk1"/>
                </a:solidFill>
                <a:cs typeface="Arial" panose="020B0604020202020204" pitchFamily="34" charset="0"/>
                <a:sym typeface="Arial"/>
              </a:rPr>
              <a:t>). </a:t>
            </a:r>
            <a:endParaRPr lang="en-US" altLang="ko-KR" sz="1400" dirty="0">
              <a:solidFill>
                <a:schemeClr val="dk1"/>
              </a:solidFill>
              <a:cs typeface="Arial" panose="020B0604020202020204" pitchFamily="34" charset="0"/>
              <a:sym typeface="Arial"/>
            </a:endParaRPr>
          </a:p>
          <a:p>
            <a:pPr marL="641350" lvl="0" indent="-285750" algn="just" latinLnBrk="0">
              <a:lnSpc>
                <a:spcPct val="120000"/>
              </a:lnSpc>
              <a:spcBef>
                <a:spcPts val="0"/>
              </a:spcBef>
              <a:buClr>
                <a:srgbClr val="2E2ECB"/>
              </a:buClr>
              <a:buFontTx/>
              <a:buChar char="-"/>
            </a:pPr>
            <a:r>
              <a:rPr lang="en-US" altLang="ko-KR" sz="1400" dirty="0">
                <a:solidFill>
                  <a:schemeClr val="dk1"/>
                </a:solidFill>
                <a:cs typeface="Arial" panose="020B0604020202020204" pitchFamily="34" charset="0"/>
                <a:sym typeface="Arial"/>
              </a:rPr>
              <a:t>The weekly summary should (</a:t>
            </a:r>
            <a:r>
              <a:rPr lang="en-US" altLang="ko-KR" sz="1400" dirty="0" err="1">
                <a:solidFill>
                  <a:schemeClr val="dk1"/>
                </a:solidFill>
                <a:cs typeface="Arial" panose="020B0604020202020204" pitchFamily="34" charset="0"/>
                <a:sym typeface="Arial"/>
              </a:rPr>
              <a:t>i</a:t>
            </a:r>
            <a:r>
              <a:rPr lang="en-US" altLang="ko-KR" sz="1400" dirty="0">
                <a:solidFill>
                  <a:schemeClr val="dk1"/>
                </a:solidFill>
                <a:cs typeface="Arial" panose="020B0604020202020204" pitchFamily="34" charset="0"/>
                <a:sym typeface="Arial"/>
              </a:rPr>
              <a:t>) discuss what you think </a:t>
            </a:r>
            <a:r>
              <a:rPr lang="en-US" altLang="ko-KR" sz="1400" dirty="0" smtClean="0">
                <a:solidFill>
                  <a:schemeClr val="dk1"/>
                </a:solidFill>
                <a:cs typeface="Arial" panose="020B0604020202020204" pitchFamily="34" charset="0"/>
                <a:sym typeface="Arial"/>
              </a:rPr>
              <a:t>is the most </a:t>
            </a:r>
            <a:r>
              <a:rPr lang="en-US" altLang="ko-KR" sz="1400" dirty="0">
                <a:solidFill>
                  <a:schemeClr val="dk1"/>
                </a:solidFill>
                <a:cs typeface="Arial" panose="020B0604020202020204" pitchFamily="34" charset="0"/>
                <a:sym typeface="Arial"/>
              </a:rPr>
              <a:t>interesting in the readings, and (ii) provide constructive criticism and variant views. The one-page summary should be approximately 400 to 500 words in length. </a:t>
            </a:r>
          </a:p>
          <a:p>
            <a:pPr marL="631825" marR="0" lvl="0" indent="-276225" algn="just" rtl="0" latinLnBrk="0">
              <a:lnSpc>
                <a:spcPct val="120000"/>
              </a:lnSpc>
              <a:spcBef>
                <a:spcPts val="0"/>
              </a:spcBef>
              <a:spcAft>
                <a:spcPts val="0"/>
              </a:spcAft>
              <a:buClr>
                <a:srgbClr val="2E2ECB"/>
              </a:buClr>
              <a:buSzPct val="100000"/>
              <a:buFont typeface="Times New Roman"/>
              <a:buNone/>
            </a:pPr>
            <a:endParaRPr sz="1200" b="0" i="0" u="none" strike="noStrike" cap="none" dirty="0">
              <a:solidFill>
                <a:schemeClr val="dk1"/>
              </a:solidFill>
              <a:latin typeface="Arial" panose="020B0604020202020204" pitchFamily="34" charset="0"/>
              <a:cs typeface="Arial" panose="020B0604020202020204" pitchFamily="34" charset="0"/>
              <a:sym typeface="Arial"/>
            </a:endParaRPr>
          </a:p>
          <a:p>
            <a:pPr marL="631825" marR="0" lvl="0" indent="-276225" algn="just" rtl="0" latinLnBrk="0">
              <a:lnSpc>
                <a:spcPct val="120000"/>
              </a:lnSpc>
              <a:spcBef>
                <a:spcPts val="0"/>
              </a:spcBef>
              <a:buClr>
                <a:srgbClr val="2E2ECB"/>
              </a:buClr>
              <a:buSzPct val="100000"/>
              <a:buFont typeface="Times New Roman"/>
              <a:buNone/>
            </a:pPr>
            <a:endParaRPr sz="1200" b="0" i="0" u="none" strike="noStrike" cap="none" dirty="0">
              <a:solidFill>
                <a:schemeClr val="dk1"/>
              </a:solidFill>
              <a:latin typeface="Arial" panose="020B0604020202020204" pitchFamily="34" charset="0"/>
              <a:cs typeface="Arial" panose="020B0604020202020204" pitchFamily="34" charset="0"/>
              <a:sym typeface="Arial"/>
            </a:endParaRPr>
          </a:p>
        </p:txBody>
      </p:sp>
      <p:sp>
        <p:nvSpPr>
          <p:cNvPr id="113" name="Shape 113"/>
          <p:cNvSpPr txBox="1">
            <a:spLocks noGrp="1"/>
          </p:cNvSpPr>
          <p:nvPr>
            <p:ph type="sldNum" idx="12"/>
          </p:nvPr>
        </p:nvSpPr>
        <p:spPr>
          <a:prstGeom prst="rect">
            <a:avLst/>
          </a:prstGeom>
          <a:noFill/>
          <a:ln>
            <a:noFill/>
          </a:ln>
        </p:spPr>
        <p:txBody>
          <a:bodyPr lIns="91425" tIns="45700" rIns="91425" bIns="45700" anchor="ctr" anchorCtr="0">
            <a:noAutofit/>
          </a:bodyPr>
          <a:lstStyle/>
          <a:p>
            <a:pPr algn="r">
              <a:buSzPct val="25000"/>
            </a:pPr>
            <a:fld id="{00000000-1234-1234-1234-123412341234}" type="slidenum">
              <a:rPr lang="en-US" sz="1100" b="1">
                <a:ea typeface="Calibri"/>
                <a:cs typeface="Calibri"/>
                <a:sym typeface="Calibri"/>
              </a:rPr>
              <a:pPr algn="r">
                <a:buSzPct val="25000"/>
              </a:pPr>
              <a:t>3</a:t>
            </a:fld>
            <a:endParaRPr lang="en-US" sz="1100" b="1" dirty="0">
              <a:ea typeface="Calibri"/>
              <a:cs typeface="Calibri"/>
              <a:sym typeface="Calibri"/>
            </a:endParaRPr>
          </a:p>
        </p:txBody>
      </p:sp>
    </p:spTree>
    <p:extLst>
      <p:ext uri="{BB962C8B-B14F-4D97-AF65-F5344CB8AC3E}">
        <p14:creationId xmlns:p14="http://schemas.microsoft.com/office/powerpoint/2010/main" val="132047675"/>
      </p:ext>
    </p:extLst>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20" name="Shape 120"/>
          <p:cNvSpPr txBox="1">
            <a:spLocks noGrp="1"/>
          </p:cNvSpPr>
          <p:nvPr>
            <p:ph type="body" idx="1"/>
          </p:nvPr>
        </p:nvSpPr>
        <p:spPr>
          <a:xfrm>
            <a:off x="179512" y="1412776"/>
            <a:ext cx="8670661" cy="5039268"/>
          </a:xfrm>
          <a:prstGeom prst="rect">
            <a:avLst/>
          </a:prstGeom>
          <a:noFill/>
          <a:ln w="9525" cap="flat" cmpd="sng">
            <a:solidFill>
              <a:schemeClr val="dk1"/>
            </a:solidFill>
            <a:prstDash val="solid"/>
            <a:round/>
            <a:headEnd type="none" w="med" len="med"/>
            <a:tailEnd type="none" w="med" len="med"/>
          </a:ln>
        </p:spPr>
        <p:txBody>
          <a:bodyPr lIns="91425" tIns="45700" rIns="91425" bIns="45700" anchor="t" anchorCtr="0">
            <a:noAutofit/>
          </a:bodyPr>
          <a:lstStyle/>
          <a:p>
            <a:pPr marL="228600" marR="0" lvl="0" indent="-228600" algn="l" rtl="0">
              <a:lnSpc>
                <a:spcPct val="100000"/>
              </a:lnSpc>
              <a:spcBef>
                <a:spcPts val="0"/>
              </a:spcBef>
              <a:spcAft>
                <a:spcPts val="0"/>
              </a:spcAft>
              <a:buClr>
                <a:schemeClr val="dk1"/>
              </a:buClr>
              <a:buSzPct val="25000"/>
              <a:buFont typeface="Arial"/>
              <a:buNone/>
            </a:pPr>
            <a:r>
              <a:rPr lang="en-US" sz="1600" b="0" i="0" u="none" strike="noStrike" cap="none" dirty="0" smtClean="0">
                <a:solidFill>
                  <a:schemeClr val="dk1"/>
                </a:solidFill>
                <a:sym typeface="Arial"/>
              </a:rPr>
              <a:t>Full </a:t>
            </a:r>
            <a:r>
              <a:rPr lang="en-US" sz="1600" b="0" i="0" u="none" strike="noStrike" cap="none" dirty="0">
                <a:solidFill>
                  <a:schemeClr val="dk1"/>
                </a:solidFill>
                <a:sym typeface="Arial"/>
              </a:rPr>
              <a:t>name</a:t>
            </a:r>
          </a:p>
          <a:p>
            <a:pPr marL="228600" marR="0" lvl="0" indent="-228600" algn="l" rtl="0">
              <a:lnSpc>
                <a:spcPct val="100000"/>
              </a:lnSpc>
              <a:spcBef>
                <a:spcPts val="0"/>
              </a:spcBef>
              <a:spcAft>
                <a:spcPts val="0"/>
              </a:spcAft>
              <a:buClr>
                <a:schemeClr val="dk1"/>
              </a:buClr>
              <a:buSzPct val="25000"/>
              <a:buFont typeface="Arial"/>
              <a:buNone/>
            </a:pPr>
            <a:r>
              <a:rPr lang="en-US" sz="1600" b="0" i="0" u="none" strike="noStrike" cap="none" dirty="0">
                <a:solidFill>
                  <a:schemeClr val="dk1"/>
                </a:solidFill>
                <a:sym typeface="Arial"/>
              </a:rPr>
              <a:t>Class </a:t>
            </a:r>
            <a:r>
              <a:rPr lang="en-US" sz="1600" b="0" i="0" u="none" strike="noStrike" cap="none" dirty="0" smtClean="0">
                <a:solidFill>
                  <a:schemeClr val="dk1"/>
                </a:solidFill>
                <a:sym typeface="Arial"/>
              </a:rPr>
              <a:t>number (e.g</a:t>
            </a:r>
            <a:r>
              <a:rPr lang="en-US" sz="1600" b="0" i="0" u="none" strike="noStrike" cap="none" dirty="0">
                <a:solidFill>
                  <a:schemeClr val="dk1"/>
                </a:solidFill>
                <a:sym typeface="Arial"/>
              </a:rPr>
              <a:t>., Class </a:t>
            </a:r>
            <a:r>
              <a:rPr lang="en-US" sz="1600" b="0" i="0" u="none" strike="noStrike" cap="none" dirty="0" smtClean="0">
                <a:solidFill>
                  <a:schemeClr val="dk1"/>
                </a:solidFill>
                <a:sym typeface="Arial"/>
              </a:rPr>
              <a:t>2)</a:t>
            </a:r>
            <a:endParaRPr lang="en-US" sz="1600" b="0" i="0" u="none" strike="noStrike" cap="none" dirty="0">
              <a:solidFill>
                <a:schemeClr val="dk1"/>
              </a:solidFill>
              <a:sym typeface="Arial"/>
            </a:endParaRPr>
          </a:p>
          <a:p>
            <a:pPr marL="228600" marR="0" lvl="0" indent="-228600" algn="l" rtl="0">
              <a:lnSpc>
                <a:spcPct val="100000"/>
              </a:lnSpc>
              <a:spcBef>
                <a:spcPts val="0"/>
              </a:spcBef>
              <a:spcAft>
                <a:spcPts val="0"/>
              </a:spcAft>
              <a:buClr>
                <a:schemeClr val="dk1"/>
              </a:buClr>
              <a:buSzPct val="25000"/>
              <a:buFont typeface="Arial"/>
              <a:buNone/>
            </a:pPr>
            <a:endParaRPr sz="1600" b="0" i="0" u="none" strike="noStrike" cap="none" dirty="0">
              <a:solidFill>
                <a:schemeClr val="dk1"/>
              </a:solidFill>
              <a:sym typeface="Arial"/>
            </a:endParaRPr>
          </a:p>
          <a:p>
            <a:pPr marL="228600" marR="0" lvl="0" indent="-228600" algn="l" rtl="0">
              <a:lnSpc>
                <a:spcPct val="100000"/>
              </a:lnSpc>
              <a:spcBef>
                <a:spcPts val="0"/>
              </a:spcBef>
              <a:spcAft>
                <a:spcPts val="0"/>
              </a:spcAft>
              <a:buClr>
                <a:schemeClr val="dk1"/>
              </a:buClr>
              <a:buSzPct val="100000"/>
              <a:buFont typeface="Arial"/>
              <a:buChar char="•"/>
            </a:pPr>
            <a:r>
              <a:rPr lang="en-US" sz="1600" b="1" i="0" u="none" strike="noStrike" cap="none" dirty="0">
                <a:solidFill>
                  <a:schemeClr val="dk1"/>
                </a:solidFill>
                <a:sym typeface="Arial"/>
              </a:rPr>
              <a:t>Summary of the article(s)</a:t>
            </a:r>
          </a:p>
          <a:p>
            <a:pPr marL="685800" marR="0" lvl="1" indent="-228600" algn="l" rtl="0">
              <a:lnSpc>
                <a:spcPct val="100000"/>
              </a:lnSpc>
              <a:spcBef>
                <a:spcPts val="500"/>
              </a:spcBef>
              <a:spcAft>
                <a:spcPts val="0"/>
              </a:spcAft>
              <a:buClr>
                <a:schemeClr val="dk1"/>
              </a:buClr>
              <a:buSzPct val="100000"/>
              <a:buFont typeface="Arial"/>
              <a:buChar char="•"/>
            </a:pPr>
            <a:r>
              <a:rPr lang="en-US" sz="1600" b="0" i="0" u="none" strike="noStrike" cap="none" dirty="0">
                <a:solidFill>
                  <a:schemeClr val="dk1"/>
                </a:solidFill>
                <a:sym typeface="Arial"/>
              </a:rPr>
              <a:t>Uniqueness</a:t>
            </a:r>
          </a:p>
          <a:p>
            <a:pPr marL="685800" marR="0" lvl="1" indent="-228600" algn="l" rtl="0">
              <a:lnSpc>
                <a:spcPct val="100000"/>
              </a:lnSpc>
              <a:spcBef>
                <a:spcPts val="500"/>
              </a:spcBef>
              <a:spcAft>
                <a:spcPts val="0"/>
              </a:spcAft>
              <a:buClr>
                <a:schemeClr val="dk1"/>
              </a:buClr>
              <a:buSzPct val="100000"/>
              <a:buFont typeface="Arial"/>
              <a:buChar char="•"/>
            </a:pPr>
            <a:r>
              <a:rPr lang="en-US" sz="1600" b="0" i="0" u="none" strike="noStrike" cap="none" dirty="0">
                <a:solidFill>
                  <a:schemeClr val="dk1"/>
                </a:solidFill>
                <a:sym typeface="Arial"/>
              </a:rPr>
              <a:t>Main points</a:t>
            </a:r>
          </a:p>
          <a:p>
            <a:pPr marL="228600" marR="0" lvl="0" indent="-228600" algn="l" rtl="0">
              <a:lnSpc>
                <a:spcPct val="100000"/>
              </a:lnSpc>
              <a:spcBef>
                <a:spcPts val="0"/>
              </a:spcBef>
              <a:spcAft>
                <a:spcPts val="0"/>
              </a:spcAft>
              <a:buClr>
                <a:schemeClr val="dk1"/>
              </a:buClr>
              <a:buSzPct val="100000"/>
              <a:buFont typeface="Arial"/>
              <a:buNone/>
            </a:pPr>
            <a:endParaRPr sz="1600" b="1" i="0" u="none" strike="noStrike" cap="none" dirty="0">
              <a:solidFill>
                <a:schemeClr val="dk1"/>
              </a:solidFill>
              <a:sym typeface="Arial"/>
            </a:endParaRPr>
          </a:p>
          <a:p>
            <a:pPr marL="228600" marR="0" lvl="0" indent="-228600" algn="l" rtl="0">
              <a:lnSpc>
                <a:spcPct val="100000"/>
              </a:lnSpc>
              <a:spcBef>
                <a:spcPts val="0"/>
              </a:spcBef>
              <a:spcAft>
                <a:spcPts val="0"/>
              </a:spcAft>
              <a:buClr>
                <a:schemeClr val="dk1"/>
              </a:buClr>
              <a:buSzPct val="100000"/>
              <a:buFont typeface="Arial"/>
              <a:buChar char="•"/>
            </a:pPr>
            <a:r>
              <a:rPr lang="en-US" sz="1600" b="1" i="0" u="none" strike="noStrike" cap="none" dirty="0">
                <a:solidFill>
                  <a:schemeClr val="dk1"/>
                </a:solidFill>
                <a:sym typeface="Arial"/>
              </a:rPr>
              <a:t>Evaluation</a:t>
            </a:r>
          </a:p>
          <a:p>
            <a:pPr marL="685800" marR="0" lvl="1" indent="-228600" algn="l" rtl="0">
              <a:lnSpc>
                <a:spcPct val="100000"/>
              </a:lnSpc>
              <a:spcBef>
                <a:spcPts val="500"/>
              </a:spcBef>
              <a:spcAft>
                <a:spcPts val="0"/>
              </a:spcAft>
              <a:buClr>
                <a:schemeClr val="dk1"/>
              </a:buClr>
              <a:buSzPct val="100000"/>
              <a:buFont typeface="Arial"/>
              <a:buChar char="•"/>
            </a:pPr>
            <a:r>
              <a:rPr lang="en-US" sz="1600" b="0" i="0" u="none" strike="noStrike" cap="none" dirty="0">
                <a:solidFill>
                  <a:schemeClr val="dk1"/>
                </a:solidFill>
                <a:sym typeface="Arial"/>
              </a:rPr>
              <a:t>Constructive evaluation</a:t>
            </a:r>
          </a:p>
          <a:p>
            <a:pPr marL="685800" marR="0" lvl="1" indent="-228600" algn="l" rtl="0">
              <a:lnSpc>
                <a:spcPct val="100000"/>
              </a:lnSpc>
              <a:spcBef>
                <a:spcPts val="500"/>
              </a:spcBef>
              <a:spcAft>
                <a:spcPts val="0"/>
              </a:spcAft>
              <a:buClr>
                <a:schemeClr val="dk1"/>
              </a:buClr>
              <a:buSzPct val="100000"/>
              <a:buFont typeface="Arial"/>
              <a:buChar char="•"/>
            </a:pPr>
            <a:r>
              <a:rPr lang="en-US" sz="1600" b="0" i="0" u="none" strike="noStrike" cap="none" dirty="0">
                <a:solidFill>
                  <a:schemeClr val="dk1"/>
                </a:solidFill>
                <a:sym typeface="Arial"/>
              </a:rPr>
              <a:t>Possible extension</a:t>
            </a:r>
          </a:p>
          <a:p>
            <a:pPr marL="228600" marR="0" lvl="0" indent="-228600" algn="l" rtl="0">
              <a:lnSpc>
                <a:spcPct val="100000"/>
              </a:lnSpc>
              <a:spcBef>
                <a:spcPts val="1000"/>
              </a:spcBef>
              <a:buClr>
                <a:schemeClr val="dk1"/>
              </a:buClr>
              <a:buSzPct val="100000"/>
              <a:buFont typeface="Arial"/>
              <a:buNone/>
            </a:pPr>
            <a:endParaRPr sz="1600" b="0" i="0" u="none" strike="noStrike" cap="none" dirty="0">
              <a:solidFill>
                <a:schemeClr val="dk1"/>
              </a:solidFill>
              <a:sym typeface="Arial"/>
            </a:endParaRPr>
          </a:p>
        </p:txBody>
      </p:sp>
      <p:sp>
        <p:nvSpPr>
          <p:cNvPr id="2" name="제목 1"/>
          <p:cNvSpPr>
            <a:spLocks noGrp="1"/>
          </p:cNvSpPr>
          <p:nvPr>
            <p:ph type="title"/>
          </p:nvPr>
        </p:nvSpPr>
        <p:spPr/>
        <p:txBody>
          <a:bodyPr/>
          <a:lstStyle/>
          <a:p>
            <a:r>
              <a:rPr lang="en-US" altLang="ko-KR" dirty="0">
                <a:latin typeface="Arial" panose="020B0604020202020204" pitchFamily="34" charset="0"/>
                <a:cs typeface="Arial" panose="020B0604020202020204" pitchFamily="34" charset="0"/>
              </a:rPr>
              <a:t>Weekly Summary </a:t>
            </a:r>
            <a:r>
              <a:rPr lang="en-US" altLang="ko-KR" dirty="0" smtClean="0">
                <a:latin typeface="Arial" panose="020B0604020202020204" pitchFamily="34" charset="0"/>
                <a:cs typeface="Arial" panose="020B0604020202020204" pitchFamily="34" charset="0"/>
              </a:rPr>
              <a:t>Format</a:t>
            </a:r>
            <a:endParaRPr lang="ko-KR" altLang="en-US" dirty="0"/>
          </a:p>
        </p:txBody>
      </p:sp>
      <p:sp>
        <p:nvSpPr>
          <p:cNvPr id="121" name="Shape 121"/>
          <p:cNvSpPr txBox="1">
            <a:spLocks noGrp="1"/>
          </p:cNvSpPr>
          <p:nvPr>
            <p:ph type="sldNum" idx="12"/>
          </p:nvPr>
        </p:nvSpPr>
        <p:spPr>
          <a:prstGeom prst="rect">
            <a:avLst/>
          </a:prstGeom>
          <a:noFill/>
          <a:ln>
            <a:noFill/>
          </a:ln>
        </p:spPr>
        <p:txBody>
          <a:bodyPr lIns="91425" tIns="45700" rIns="91425" bIns="45700" anchor="ctr" anchorCtr="0">
            <a:noAutofit/>
          </a:bodyPr>
          <a:lstStyle/>
          <a:p>
            <a:pPr algn="r">
              <a:buSzPct val="25000"/>
            </a:pPr>
            <a:fld id="{00000000-1234-1234-1234-123412341234}" type="slidenum">
              <a:rPr lang="en-US" sz="1100" b="1">
                <a:ea typeface="Calibri"/>
                <a:cs typeface="Calibri"/>
                <a:sym typeface="Calibri"/>
              </a:rPr>
              <a:pPr algn="r">
                <a:buSzPct val="25000"/>
              </a:pPr>
              <a:t>4</a:t>
            </a:fld>
            <a:endParaRPr lang="en-US" sz="1100" b="1" dirty="0">
              <a:ea typeface="Calibri"/>
              <a:cs typeface="Calibri"/>
              <a:sym typeface="Calibri"/>
            </a:endParaRPr>
          </a:p>
        </p:txBody>
      </p:sp>
      <p:sp>
        <p:nvSpPr>
          <p:cNvPr id="122" name="Shape 122"/>
          <p:cNvSpPr txBox="1"/>
          <p:nvPr/>
        </p:nvSpPr>
        <p:spPr>
          <a:xfrm>
            <a:off x="147568" y="925121"/>
            <a:ext cx="8996432" cy="338554"/>
          </a:xfrm>
          <a:prstGeom prst="rect">
            <a:avLst/>
          </a:prstGeom>
          <a:noFill/>
          <a:ln>
            <a:noFill/>
          </a:ln>
        </p:spPr>
        <p:txBody>
          <a:bodyPr lIns="91425" tIns="45700" rIns="91425" bIns="45700" anchor="t" anchorCtr="0">
            <a:noAutofit/>
          </a:bodyPr>
          <a:lstStyle/>
          <a:p>
            <a:pPr marL="266700" indent="-266700" algn="l" fontAlgn="auto" latinLnBrk="0">
              <a:spcBef>
                <a:spcPts val="0"/>
              </a:spcBef>
              <a:spcAft>
                <a:spcPts val="0"/>
              </a:spcAft>
              <a:buClr>
                <a:srgbClr val="000000"/>
              </a:buClr>
              <a:buSzPct val="100000"/>
              <a:buFont typeface="Arial" panose="020B0604020202020204" pitchFamily="34" charset="0"/>
              <a:buChar char="•"/>
            </a:pPr>
            <a:r>
              <a:rPr kumimoji="0" lang="en-US" kern="0" dirty="0" smtClean="0">
                <a:solidFill>
                  <a:srgbClr val="000000"/>
                </a:solidFill>
                <a:latin typeface="Arial" panose="020B0604020202020204" pitchFamily="34" charset="0"/>
                <a:ea typeface="Arial"/>
                <a:cs typeface="Arial"/>
                <a:sym typeface="Arial"/>
              </a:rPr>
              <a:t>Please title </a:t>
            </a:r>
            <a:r>
              <a:rPr kumimoji="0" lang="en-US" altLang="ko-KR" kern="0" dirty="0" smtClean="0">
                <a:solidFill>
                  <a:srgbClr val="000000"/>
                </a:solidFill>
                <a:latin typeface="Arial" panose="020B0604020202020204" pitchFamily="34" charset="0"/>
                <a:ea typeface="Arial"/>
                <a:cs typeface="Arial"/>
                <a:sym typeface="Arial"/>
              </a:rPr>
              <a:t>both</a:t>
            </a:r>
            <a:r>
              <a:rPr kumimoji="0" lang="ko-KR" altLang="en-US" kern="0" dirty="0" smtClean="0">
                <a:solidFill>
                  <a:srgbClr val="000000"/>
                </a:solidFill>
                <a:latin typeface="Arial" panose="020B0604020202020204" pitchFamily="34" charset="0"/>
                <a:ea typeface="Arial"/>
                <a:cs typeface="Arial"/>
                <a:sym typeface="Arial"/>
              </a:rPr>
              <a:t> </a:t>
            </a:r>
            <a:r>
              <a:rPr kumimoji="0" lang="en-US" altLang="ko-KR" kern="0" dirty="0" smtClean="0">
                <a:solidFill>
                  <a:srgbClr val="000000"/>
                </a:solidFill>
                <a:latin typeface="Arial" panose="020B0604020202020204" pitchFamily="34" charset="0"/>
                <a:ea typeface="Arial"/>
                <a:cs typeface="Arial"/>
                <a:sym typeface="Arial"/>
              </a:rPr>
              <a:t>of </a:t>
            </a:r>
            <a:r>
              <a:rPr kumimoji="0" lang="en-US" kern="0" dirty="0" smtClean="0">
                <a:solidFill>
                  <a:srgbClr val="000000"/>
                </a:solidFill>
                <a:latin typeface="Arial" panose="020B0604020202020204" pitchFamily="34" charset="0"/>
                <a:ea typeface="Arial"/>
                <a:cs typeface="Arial"/>
                <a:sym typeface="Arial"/>
              </a:rPr>
              <a:t>your </a:t>
            </a:r>
            <a:r>
              <a:rPr kumimoji="0" lang="en-US" b="1" u="sng" kern="0" dirty="0" smtClean="0">
                <a:solidFill>
                  <a:srgbClr val="C00000"/>
                </a:solidFill>
                <a:latin typeface="Arial" panose="020B0604020202020204" pitchFamily="34" charset="0"/>
                <a:ea typeface="Arial"/>
                <a:cs typeface="Arial"/>
                <a:sym typeface="Arial"/>
              </a:rPr>
              <a:t>email and file name</a:t>
            </a:r>
            <a:r>
              <a:rPr kumimoji="0" lang="en-US" b="1" kern="0" dirty="0" smtClean="0">
                <a:solidFill>
                  <a:srgbClr val="000000"/>
                </a:solidFill>
                <a:latin typeface="Arial" panose="020B0604020202020204" pitchFamily="34" charset="0"/>
                <a:ea typeface="Arial"/>
                <a:cs typeface="Arial"/>
                <a:sym typeface="Arial"/>
              </a:rPr>
              <a:t> </a:t>
            </a:r>
            <a:r>
              <a:rPr kumimoji="0" lang="en-US" kern="0" dirty="0" smtClean="0">
                <a:solidFill>
                  <a:srgbClr val="000000"/>
                </a:solidFill>
                <a:latin typeface="Arial" panose="020B0604020202020204" pitchFamily="34" charset="0"/>
                <a:ea typeface="Arial"/>
                <a:cs typeface="Arial"/>
                <a:sym typeface="Arial"/>
              </a:rPr>
              <a:t>as “</a:t>
            </a:r>
            <a:r>
              <a:rPr kumimoji="0" lang="en-US" kern="0" dirty="0" err="1" smtClean="0">
                <a:solidFill>
                  <a:srgbClr val="000000"/>
                </a:solidFill>
                <a:latin typeface="Arial" panose="020B0604020202020204" pitchFamily="34" charset="0"/>
                <a:ea typeface="Arial"/>
                <a:cs typeface="Arial"/>
                <a:sym typeface="Arial"/>
              </a:rPr>
              <a:t>MS&amp;BS_Weekly</a:t>
            </a:r>
            <a:r>
              <a:rPr kumimoji="0" lang="en-US" kern="0" dirty="0" smtClean="0">
                <a:solidFill>
                  <a:srgbClr val="000000"/>
                </a:solidFill>
                <a:latin typeface="Arial" panose="020B0604020202020204" pitchFamily="34" charset="0"/>
                <a:ea typeface="Arial"/>
                <a:cs typeface="Arial"/>
                <a:sym typeface="Arial"/>
              </a:rPr>
              <a:t> </a:t>
            </a:r>
            <a:r>
              <a:rPr kumimoji="0" lang="en-US" kern="0" dirty="0" err="1" smtClean="0">
                <a:solidFill>
                  <a:srgbClr val="000000"/>
                </a:solidFill>
                <a:latin typeface="Arial" panose="020B0604020202020204" pitchFamily="34" charset="0"/>
                <a:ea typeface="Arial"/>
                <a:cs typeface="Arial"/>
                <a:sym typeface="Arial"/>
              </a:rPr>
              <a:t>Summary_Class</a:t>
            </a:r>
            <a:r>
              <a:rPr kumimoji="0" lang="en-US" kern="0" dirty="0" smtClean="0">
                <a:solidFill>
                  <a:srgbClr val="000000"/>
                </a:solidFill>
                <a:latin typeface="Arial" panose="020B0604020202020204" pitchFamily="34" charset="0"/>
                <a:ea typeface="Arial"/>
                <a:cs typeface="Arial"/>
                <a:sym typeface="Arial"/>
              </a:rPr>
              <a:t> #_ Full Name.”</a:t>
            </a:r>
          </a:p>
        </p:txBody>
      </p:sp>
    </p:spTree>
    <p:extLst>
      <p:ext uri="{BB962C8B-B14F-4D97-AF65-F5344CB8AC3E}">
        <p14:creationId xmlns:p14="http://schemas.microsoft.com/office/powerpoint/2010/main" val="1804348859"/>
      </p:ext>
    </p:extLst>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4" name="제목 3"/>
          <p:cNvSpPr>
            <a:spLocks noGrp="1"/>
          </p:cNvSpPr>
          <p:nvPr>
            <p:ph type="title"/>
          </p:nvPr>
        </p:nvSpPr>
        <p:spPr/>
        <p:txBody>
          <a:bodyPr/>
          <a:lstStyle/>
          <a:p>
            <a:r>
              <a:rPr lang="en-US" altLang="ko-KR" dirty="0">
                <a:latin typeface="Arial" panose="020B0604020202020204" pitchFamily="34" charset="0"/>
                <a:cs typeface="Arial" panose="020B0604020202020204" pitchFamily="34" charset="0"/>
              </a:rPr>
              <a:t>Grading </a:t>
            </a:r>
            <a:r>
              <a:rPr lang="en-US" altLang="ko-KR" dirty="0" smtClean="0">
                <a:latin typeface="Arial" panose="020B0604020202020204" pitchFamily="34" charset="0"/>
                <a:cs typeface="Arial" panose="020B0604020202020204" pitchFamily="34" charset="0"/>
              </a:rPr>
              <a:t>Policy</a:t>
            </a:r>
            <a:endParaRPr lang="ko-KR" altLang="en-US" dirty="0"/>
          </a:p>
        </p:txBody>
      </p:sp>
      <p:sp>
        <p:nvSpPr>
          <p:cNvPr id="130" name="Shape 130"/>
          <p:cNvSpPr txBox="1">
            <a:spLocks noGrp="1"/>
          </p:cNvSpPr>
          <p:nvPr>
            <p:ph type="body" idx="1"/>
          </p:nvPr>
        </p:nvSpPr>
        <p:spPr>
          <a:xfrm>
            <a:off x="215154" y="1124744"/>
            <a:ext cx="8670661" cy="5305204"/>
          </a:xfrm>
          <a:prstGeom prst="rect">
            <a:avLst/>
          </a:prstGeom>
          <a:noFill/>
          <a:ln>
            <a:noFill/>
          </a:ln>
        </p:spPr>
        <p:txBody>
          <a:bodyPr lIns="0" tIns="0" rIns="0" bIns="0" anchor="t" anchorCtr="0">
            <a:noAutofit/>
          </a:bodyPr>
          <a:lstStyle/>
          <a:p>
            <a:pPr marL="228600" marR="0" lvl="0" indent="-228600" algn="l" rtl="0" latinLnBrk="0">
              <a:lnSpc>
                <a:spcPct val="120000"/>
              </a:lnSpc>
              <a:spcBef>
                <a:spcPts val="0"/>
              </a:spcBef>
              <a:spcAft>
                <a:spcPts val="0"/>
              </a:spcAft>
              <a:buClr>
                <a:srgbClr val="2E2ECB"/>
              </a:buClr>
              <a:buSzPct val="100000"/>
              <a:buFont typeface="Arial"/>
              <a:buChar char="•"/>
            </a:pPr>
            <a:r>
              <a:rPr lang="en-US" sz="1600" b="1" i="0" u="none" strike="noStrike" cap="none" dirty="0" smtClean="0">
                <a:solidFill>
                  <a:srgbClr val="2E2ECB"/>
                </a:solidFill>
                <a:latin typeface="Arial" panose="020B0604020202020204" pitchFamily="34" charset="0"/>
                <a:cs typeface="Arial" panose="020B0604020202020204" pitchFamily="34" charset="0"/>
                <a:sym typeface="Arial"/>
              </a:rPr>
              <a:t>Presentations </a:t>
            </a:r>
            <a:r>
              <a:rPr lang="en-US" sz="1600" b="1" i="0" u="none" strike="noStrike" cap="none" dirty="0">
                <a:solidFill>
                  <a:srgbClr val="2E2ECB"/>
                </a:solidFill>
                <a:latin typeface="Arial" panose="020B0604020202020204" pitchFamily="34" charset="0"/>
                <a:cs typeface="Arial" panose="020B0604020202020204" pitchFamily="34" charset="0"/>
                <a:sym typeface="Arial"/>
              </a:rPr>
              <a:t>(</a:t>
            </a:r>
            <a:r>
              <a:rPr lang="en-US" sz="1600" b="1" i="0" u="none" strike="noStrike" cap="none" dirty="0" smtClean="0">
                <a:solidFill>
                  <a:srgbClr val="2E2ECB"/>
                </a:solidFill>
                <a:latin typeface="Arial" panose="020B0604020202020204" pitchFamily="34" charset="0"/>
                <a:cs typeface="Arial" panose="020B0604020202020204" pitchFamily="34" charset="0"/>
                <a:sym typeface="Arial"/>
              </a:rPr>
              <a:t>25%)</a:t>
            </a:r>
          </a:p>
          <a:p>
            <a:pPr marL="730250" marR="0" lvl="0" indent="-285750" algn="l" rtl="0" latinLnBrk="0">
              <a:lnSpc>
                <a:spcPct val="120000"/>
              </a:lnSpc>
              <a:spcBef>
                <a:spcPts val="600"/>
              </a:spcBef>
              <a:spcAft>
                <a:spcPts val="0"/>
              </a:spcAft>
              <a:buClr>
                <a:srgbClr val="2E2ECB"/>
              </a:buClr>
              <a:buSzPct val="100000"/>
              <a:buFontTx/>
              <a:buChar char="-"/>
            </a:pPr>
            <a:r>
              <a:rPr lang="en-US" sz="1500" b="0" i="0" strike="noStrike" cap="none" dirty="0" smtClean="0">
                <a:solidFill>
                  <a:schemeClr val="dk1"/>
                </a:solidFill>
                <a:latin typeface="Arial" panose="020B0604020202020204" pitchFamily="34" charset="0"/>
                <a:cs typeface="Arial" panose="020B0604020202020204" pitchFamily="34" charset="0"/>
                <a:sym typeface="Arial"/>
              </a:rPr>
              <a:t>Students are required to give presentations of interesting points </a:t>
            </a:r>
            <a:r>
              <a:rPr lang="en-US" sz="1500" dirty="0" smtClean="0">
                <a:latin typeface="Arial" panose="020B0604020202020204" pitchFamily="34" charset="0"/>
                <a:cs typeface="Arial" panose="020B0604020202020204" pitchFamily="34" charset="0"/>
              </a:rPr>
              <a:t>and case studies </a:t>
            </a:r>
            <a:r>
              <a:rPr lang="en-US" sz="1500" b="0" i="0" strike="noStrike" cap="none" dirty="0" smtClean="0">
                <a:solidFill>
                  <a:schemeClr val="dk1"/>
                </a:solidFill>
                <a:latin typeface="Arial" panose="020B0604020202020204" pitchFamily="34" charset="0"/>
                <a:cs typeface="Arial" panose="020B0604020202020204" pitchFamily="34" charset="0"/>
                <a:sym typeface="Arial"/>
              </a:rPr>
              <a:t>from class readings. </a:t>
            </a:r>
          </a:p>
          <a:p>
            <a:pPr marL="730250" marR="0" lvl="0" indent="-285750" algn="l" rtl="0" latinLnBrk="0">
              <a:lnSpc>
                <a:spcPct val="120000"/>
              </a:lnSpc>
              <a:spcBef>
                <a:spcPts val="600"/>
              </a:spcBef>
              <a:spcAft>
                <a:spcPts val="0"/>
              </a:spcAft>
              <a:buClr>
                <a:srgbClr val="2E2ECB"/>
              </a:buClr>
              <a:buSzPct val="100000"/>
              <a:buFontTx/>
              <a:buChar char="-"/>
            </a:pPr>
            <a:r>
              <a:rPr lang="en-US" sz="1500" b="0" i="0" u="none" strike="noStrike" cap="none" dirty="0" smtClean="0">
                <a:solidFill>
                  <a:schemeClr val="dk1"/>
                </a:solidFill>
                <a:latin typeface="Arial" panose="020B0604020202020204" pitchFamily="34" charset="0"/>
                <a:cs typeface="Arial" panose="020B0604020202020204" pitchFamily="34" charset="0"/>
                <a:sym typeface="Arial"/>
              </a:rPr>
              <a:t>Students </a:t>
            </a:r>
            <a:r>
              <a:rPr lang="en-US" sz="1500" b="0" i="0" u="none" strike="noStrike" cap="none" dirty="0">
                <a:solidFill>
                  <a:schemeClr val="dk1"/>
                </a:solidFill>
                <a:latin typeface="Arial" panose="020B0604020202020204" pitchFamily="34" charset="0"/>
                <a:cs typeface="Arial" panose="020B0604020202020204" pitchFamily="34" charset="0"/>
                <a:sym typeface="Arial"/>
              </a:rPr>
              <a:t>are expected to choose their own </a:t>
            </a:r>
            <a:r>
              <a:rPr lang="en-US" sz="1500" b="0" i="0" u="none" strike="noStrike" cap="none" dirty="0" smtClean="0">
                <a:solidFill>
                  <a:schemeClr val="dk1"/>
                </a:solidFill>
                <a:latin typeface="Arial" panose="020B0604020202020204" pitchFamily="34" charset="0"/>
                <a:cs typeface="Arial" panose="020B0604020202020204" pitchFamily="34" charset="0"/>
                <a:sym typeface="Arial"/>
              </a:rPr>
              <a:t>topics </a:t>
            </a:r>
            <a:r>
              <a:rPr lang="en-US" sz="1500" b="0" i="0" u="none" strike="noStrike" cap="none" dirty="0">
                <a:solidFill>
                  <a:schemeClr val="dk1"/>
                </a:solidFill>
                <a:latin typeface="Arial" panose="020B0604020202020204" pitchFamily="34" charset="0"/>
                <a:cs typeface="Arial" panose="020B0604020202020204" pitchFamily="34" charset="0"/>
                <a:sym typeface="Arial"/>
              </a:rPr>
              <a:t>and group members, which will be determined in Class </a:t>
            </a:r>
            <a:r>
              <a:rPr lang="en-US" sz="1500" b="0" i="0" u="none" strike="noStrike" cap="none" dirty="0" smtClean="0">
                <a:solidFill>
                  <a:schemeClr val="dk1"/>
                </a:solidFill>
                <a:latin typeface="Arial" panose="020B0604020202020204" pitchFamily="34" charset="0"/>
                <a:cs typeface="Arial" panose="020B0604020202020204" pitchFamily="34" charset="0"/>
                <a:sym typeface="Arial"/>
              </a:rPr>
              <a:t>1. </a:t>
            </a:r>
            <a:r>
              <a:rPr lang="en-US" sz="1500" b="0" i="0" u="none" strike="noStrike" cap="none" dirty="0">
                <a:solidFill>
                  <a:schemeClr val="dk1"/>
                </a:solidFill>
                <a:latin typeface="Arial" panose="020B0604020202020204" pitchFamily="34" charset="0"/>
                <a:cs typeface="Arial" panose="020B0604020202020204" pitchFamily="34" charset="0"/>
                <a:sym typeface="Arial"/>
              </a:rPr>
              <a:t>Further information regarding the presentations will be given </a:t>
            </a:r>
            <a:r>
              <a:rPr lang="en-US" sz="1500" b="0" i="0" u="none" strike="noStrike" cap="none" dirty="0" smtClean="0">
                <a:solidFill>
                  <a:schemeClr val="dk1"/>
                </a:solidFill>
                <a:latin typeface="Arial" panose="020B0604020202020204" pitchFamily="34" charset="0"/>
                <a:cs typeface="Arial" panose="020B0604020202020204" pitchFamily="34" charset="0"/>
                <a:sym typeface="Arial"/>
              </a:rPr>
              <a:t>later.</a:t>
            </a:r>
          </a:p>
          <a:p>
            <a:pPr marL="730250" indent="-285750">
              <a:lnSpc>
                <a:spcPct val="120000"/>
              </a:lnSpc>
              <a:spcBef>
                <a:spcPts val="600"/>
              </a:spcBef>
              <a:buClr>
                <a:srgbClr val="2E2ECB"/>
              </a:buClr>
              <a:buFontTx/>
              <a:buChar char="-"/>
            </a:pPr>
            <a:r>
              <a:rPr lang="en-US" altLang="ko-KR" sz="1500" dirty="0" smtClean="0">
                <a:latin typeface="Arial" panose="020B0604020202020204" pitchFamily="34" charset="0"/>
                <a:cs typeface="Arial" panose="020B0604020202020204" pitchFamily="34" charset="0"/>
              </a:rPr>
              <a:t>Students </a:t>
            </a:r>
            <a:r>
              <a:rPr lang="en-US" altLang="ko-KR" sz="1500" dirty="0">
                <a:latin typeface="Arial" panose="020B0604020202020204" pitchFamily="34" charset="0"/>
                <a:cs typeface="Arial" panose="020B0604020202020204" pitchFamily="34" charset="0"/>
              </a:rPr>
              <a:t>should submit </a:t>
            </a:r>
            <a:r>
              <a:rPr lang="en-US" altLang="ko-KR" sz="1500" dirty="0" smtClean="0">
                <a:latin typeface="Arial" panose="020B0604020202020204" pitchFamily="34" charset="0"/>
                <a:cs typeface="Arial" panose="020B0604020202020204" pitchFamily="34" charset="0"/>
              </a:rPr>
              <a:t>class-topic PPT </a:t>
            </a:r>
            <a:r>
              <a:rPr lang="en-US" altLang="ko-KR" sz="1500" dirty="0">
                <a:latin typeface="Arial" panose="020B0604020202020204" pitchFamily="34" charset="0"/>
                <a:cs typeface="Arial" panose="020B0604020202020204" pitchFamily="34" charset="0"/>
              </a:rPr>
              <a:t>files at least 24 hours before the class of their presentations </a:t>
            </a:r>
            <a:r>
              <a:rPr lang="en-US" altLang="ko-KR" sz="1500" dirty="0">
                <a:cs typeface="Arial" panose="020B0604020202020204" pitchFamily="34" charset="0"/>
              </a:rPr>
              <a:t>to </a:t>
            </a:r>
            <a:r>
              <a:rPr lang="en-US" altLang="ko-KR" sz="1500" u="sng" dirty="0">
                <a:cs typeface="Arial" panose="020B0604020202020204" pitchFamily="34" charset="0"/>
              </a:rPr>
              <a:t>cmoon@snu.ac.kr</a:t>
            </a:r>
            <a:r>
              <a:rPr lang="en-US" altLang="ko-KR" sz="1500" dirty="0">
                <a:cs typeface="Arial" panose="020B0604020202020204" pitchFamily="34" charset="0"/>
              </a:rPr>
              <a:t> and </a:t>
            </a:r>
            <a:r>
              <a:rPr lang="en-US" altLang="ko-KR" sz="1500" u="sng" dirty="0" smtClean="0">
                <a:cs typeface="Arial" panose="020B0604020202020204" pitchFamily="34" charset="0"/>
              </a:rPr>
              <a:t>wenyenyin2012@gmail.com</a:t>
            </a:r>
            <a:r>
              <a:rPr lang="en-US" altLang="ko-KR" sz="1500" u="sng" dirty="0">
                <a:cs typeface="Arial" panose="020B0604020202020204" pitchFamily="34" charset="0"/>
              </a:rPr>
              <a:t>, </a:t>
            </a:r>
            <a:r>
              <a:rPr lang="en-US" altLang="ko-KR" sz="1500" dirty="0">
                <a:cs typeface="Arial" panose="020B0604020202020204" pitchFamily="34" charset="0"/>
              </a:rPr>
              <a:t>and distribute the handouts to the students before their presentation in class.</a:t>
            </a:r>
          </a:p>
          <a:p>
            <a:pPr marL="444500" marR="0" lvl="0" indent="0" algn="l" rtl="0" latinLnBrk="0">
              <a:lnSpc>
                <a:spcPct val="120000"/>
              </a:lnSpc>
              <a:spcBef>
                <a:spcPts val="600"/>
              </a:spcBef>
              <a:spcAft>
                <a:spcPts val="0"/>
              </a:spcAft>
              <a:buClr>
                <a:srgbClr val="2E2ECB"/>
              </a:buClr>
              <a:buSzPct val="100000"/>
              <a:buNone/>
            </a:pPr>
            <a:endParaRPr lang="en-US" sz="1400" b="0" i="0" u="none" strike="noStrike" cap="none" dirty="0">
              <a:solidFill>
                <a:schemeClr val="dk1"/>
              </a:solidFill>
              <a:latin typeface="Arial" panose="020B0604020202020204" pitchFamily="34" charset="0"/>
              <a:cs typeface="Arial" panose="020B0604020202020204" pitchFamily="34" charset="0"/>
              <a:sym typeface="Arial"/>
            </a:endParaRPr>
          </a:p>
          <a:p>
            <a:pPr marL="228600" marR="0" lvl="0" indent="-228600" algn="l" rtl="0" latinLnBrk="0">
              <a:lnSpc>
                <a:spcPct val="120000"/>
              </a:lnSpc>
              <a:spcBef>
                <a:spcPts val="1800"/>
              </a:spcBef>
              <a:spcAft>
                <a:spcPts val="0"/>
              </a:spcAft>
              <a:buClr>
                <a:srgbClr val="2E2ECB"/>
              </a:buClr>
              <a:buSzPct val="100000"/>
              <a:buFont typeface="Arial"/>
              <a:buChar char="•"/>
            </a:pPr>
            <a:r>
              <a:rPr lang="en-US" sz="1600" b="1" i="0" u="none" strike="noStrike" cap="none" dirty="0">
                <a:solidFill>
                  <a:srgbClr val="2E2ECB"/>
                </a:solidFill>
                <a:latin typeface="Arial" panose="020B0604020202020204" pitchFamily="34" charset="0"/>
                <a:cs typeface="Arial" panose="020B0604020202020204" pitchFamily="34" charset="0"/>
                <a:sym typeface="Arial"/>
              </a:rPr>
              <a:t>Final exam (</a:t>
            </a:r>
            <a:r>
              <a:rPr lang="en-US" sz="1600" b="1" i="0" u="none" strike="noStrike" cap="none" dirty="0" smtClean="0">
                <a:solidFill>
                  <a:srgbClr val="2E2ECB"/>
                </a:solidFill>
                <a:latin typeface="Arial" panose="020B0604020202020204" pitchFamily="34" charset="0"/>
                <a:cs typeface="Arial" panose="020B0604020202020204" pitchFamily="34" charset="0"/>
                <a:sym typeface="Arial"/>
              </a:rPr>
              <a:t>25%)</a:t>
            </a:r>
            <a:endParaRPr lang="en-US" sz="1600" b="1" i="0" u="none" strike="noStrike" cap="none" dirty="0">
              <a:solidFill>
                <a:srgbClr val="2E2ECB"/>
              </a:solidFill>
              <a:latin typeface="Arial" panose="020B0604020202020204" pitchFamily="34" charset="0"/>
              <a:cs typeface="Arial" panose="020B0604020202020204" pitchFamily="34" charset="0"/>
              <a:sym typeface="Arial"/>
            </a:endParaRPr>
          </a:p>
          <a:p>
            <a:pPr marL="641350" marR="0" lvl="0" indent="-285750" algn="just" rtl="0" latinLnBrk="0">
              <a:lnSpc>
                <a:spcPct val="120000"/>
              </a:lnSpc>
              <a:spcBef>
                <a:spcPts val="600"/>
              </a:spcBef>
              <a:spcAft>
                <a:spcPts val="0"/>
              </a:spcAft>
              <a:buClr>
                <a:srgbClr val="2E2ECB"/>
              </a:buClr>
              <a:buSzPct val="100000"/>
              <a:buFontTx/>
              <a:buChar char="-"/>
            </a:pPr>
            <a:r>
              <a:rPr lang="en-US" sz="1500" b="0" i="0" u="none" strike="noStrike" cap="none" dirty="0" smtClean="0">
                <a:solidFill>
                  <a:schemeClr val="dk1"/>
                </a:solidFill>
                <a:latin typeface="Arial" panose="020B0604020202020204" pitchFamily="34" charset="0"/>
                <a:cs typeface="Arial" panose="020B0604020202020204" pitchFamily="34" charset="0"/>
                <a:sym typeface="Arial"/>
              </a:rPr>
              <a:t>It </a:t>
            </a:r>
            <a:r>
              <a:rPr lang="en-US" sz="1500" b="0" i="0" u="none" strike="noStrike" cap="none" dirty="0">
                <a:solidFill>
                  <a:schemeClr val="dk1"/>
                </a:solidFill>
                <a:latin typeface="Arial" panose="020B0604020202020204" pitchFamily="34" charset="0"/>
                <a:cs typeface="Arial" panose="020B0604020202020204" pitchFamily="34" charset="0"/>
                <a:sym typeface="Arial"/>
              </a:rPr>
              <a:t>will take two hours with open books and notes in the last class (Class 15</a:t>
            </a:r>
            <a:r>
              <a:rPr lang="en-US" sz="1500" b="0" i="0" u="none" strike="noStrike" cap="none" dirty="0" smtClean="0">
                <a:solidFill>
                  <a:schemeClr val="dk1"/>
                </a:solidFill>
                <a:latin typeface="Arial" panose="020B0604020202020204" pitchFamily="34" charset="0"/>
                <a:cs typeface="Arial" panose="020B0604020202020204" pitchFamily="34" charset="0"/>
                <a:sym typeface="Arial"/>
              </a:rPr>
              <a:t>).</a:t>
            </a:r>
          </a:p>
          <a:p>
            <a:pPr marL="355600" marR="0" lvl="0" indent="0" algn="just" rtl="0" latinLnBrk="0">
              <a:lnSpc>
                <a:spcPct val="120000"/>
              </a:lnSpc>
              <a:spcBef>
                <a:spcPts val="600"/>
              </a:spcBef>
              <a:spcAft>
                <a:spcPts val="0"/>
              </a:spcAft>
              <a:buClr>
                <a:srgbClr val="2E2ECB"/>
              </a:buClr>
              <a:buSzPct val="100000"/>
              <a:buNone/>
            </a:pPr>
            <a:endParaRPr lang="en-US" sz="1400" b="0" i="0" u="none" strike="noStrike" cap="none" dirty="0">
              <a:solidFill>
                <a:schemeClr val="dk1"/>
              </a:solidFill>
              <a:latin typeface="Arial" panose="020B0604020202020204" pitchFamily="34" charset="0"/>
              <a:cs typeface="Arial" panose="020B0604020202020204" pitchFamily="34" charset="0"/>
              <a:sym typeface="Arial"/>
            </a:endParaRPr>
          </a:p>
          <a:p>
            <a:pPr marL="631825" marR="0" lvl="0" indent="-276225" algn="just" rtl="0" latinLnBrk="0">
              <a:lnSpc>
                <a:spcPct val="120000"/>
              </a:lnSpc>
              <a:spcBef>
                <a:spcPts val="600"/>
              </a:spcBef>
              <a:spcAft>
                <a:spcPts val="0"/>
              </a:spcAft>
              <a:buClr>
                <a:srgbClr val="2E2ECB"/>
              </a:buClr>
              <a:buSzPct val="100000"/>
              <a:buFont typeface="Times New Roman"/>
              <a:buNone/>
            </a:pPr>
            <a:endParaRPr sz="1400" b="0" i="0" u="none" strike="noStrike" cap="none" dirty="0">
              <a:solidFill>
                <a:schemeClr val="dk1"/>
              </a:solidFill>
              <a:latin typeface="Arial" panose="020B0604020202020204" pitchFamily="34" charset="0"/>
              <a:cs typeface="Arial" panose="020B0604020202020204" pitchFamily="34" charset="0"/>
              <a:sym typeface="Arial"/>
            </a:endParaRPr>
          </a:p>
          <a:p>
            <a:pPr marL="631825" marR="0" lvl="0" indent="-276225" algn="just" rtl="0" latinLnBrk="0">
              <a:lnSpc>
                <a:spcPct val="120000"/>
              </a:lnSpc>
              <a:spcBef>
                <a:spcPts val="0"/>
              </a:spcBef>
              <a:buClr>
                <a:srgbClr val="2E2ECB"/>
              </a:buClr>
              <a:buSzPct val="100000"/>
              <a:buFont typeface="Times New Roman"/>
              <a:buNone/>
            </a:pPr>
            <a:endParaRPr sz="1400" b="0" i="1" u="none" strike="noStrike" cap="none" dirty="0">
              <a:solidFill>
                <a:schemeClr val="dk1"/>
              </a:solidFill>
              <a:latin typeface="Arial" panose="020B0604020202020204" pitchFamily="34" charset="0"/>
              <a:cs typeface="Arial" panose="020B0604020202020204" pitchFamily="34" charset="0"/>
              <a:sym typeface="Arial"/>
            </a:endParaRPr>
          </a:p>
        </p:txBody>
      </p:sp>
      <p:sp>
        <p:nvSpPr>
          <p:cNvPr id="2" name="슬라이드 번호 개체 틀 1"/>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b="1" smtClean="0">
                <a:solidFill>
                  <a:schemeClr val="tx1"/>
                </a:solidFill>
                <a:latin typeface="Calibri"/>
                <a:ea typeface="Calibri"/>
                <a:cs typeface="Calibri"/>
                <a:sym typeface="Calibri"/>
              </a:rPr>
              <a:t>5</a:t>
            </a:fld>
            <a:endParaRPr lang="en-US" sz="1200" b="1" dirty="0">
              <a:solidFill>
                <a:schemeClr val="tx1"/>
              </a:solidFill>
              <a:latin typeface="Calibri"/>
              <a:ea typeface="Calibri"/>
              <a:cs typeface="Calibri"/>
              <a:sym typeface="Calibri"/>
            </a:endParaRPr>
          </a:p>
        </p:txBody>
      </p:sp>
    </p:spTree>
    <p:extLst>
      <p:ext uri="{BB962C8B-B14F-4D97-AF65-F5344CB8AC3E}">
        <p14:creationId xmlns:p14="http://schemas.microsoft.com/office/powerpoint/2010/main" val="367001658"/>
      </p:ext>
    </p:extLst>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latin typeface="Arial" panose="020B0604020202020204" pitchFamily="34" charset="0"/>
                <a:cs typeface="Arial" panose="020B0604020202020204" pitchFamily="34" charset="0"/>
              </a:rPr>
              <a:t>Course Materials</a:t>
            </a:r>
            <a:endParaRPr lang="ko-KR" altLang="en-US" dirty="0"/>
          </a:p>
        </p:txBody>
      </p:sp>
      <p:sp>
        <p:nvSpPr>
          <p:cNvPr id="6146" name="슬라이드 번호 개체 틀 5"/>
          <p:cNvSpPr>
            <a:spLocks noGrp="1"/>
          </p:cNvSpPr>
          <p:nvPr>
            <p:ph type="sldNum"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400">
                <a:solidFill>
                  <a:schemeClr val="tx1"/>
                </a:solidFill>
                <a:latin typeface="Times New Roman" panose="02020603050405020304" pitchFamily="18" charset="0"/>
                <a:ea typeface="굴림" panose="020B0600000101010101" pitchFamily="50" charset="-127"/>
              </a:defRPr>
            </a:lvl1pPr>
            <a:lvl2pPr marL="742950" indent="-285750" eaLnBrk="0" hangingPunct="0">
              <a:defRPr kumimoji="1" sz="1400">
                <a:solidFill>
                  <a:schemeClr val="tx1"/>
                </a:solidFill>
                <a:latin typeface="Times New Roman" panose="02020603050405020304" pitchFamily="18" charset="0"/>
                <a:ea typeface="굴림" panose="020B0600000101010101" pitchFamily="50" charset="-127"/>
              </a:defRPr>
            </a:lvl2pPr>
            <a:lvl3pPr marL="1143000" indent="-228600" eaLnBrk="0" hangingPunct="0">
              <a:defRPr kumimoji="1" sz="1400">
                <a:solidFill>
                  <a:schemeClr val="tx1"/>
                </a:solidFill>
                <a:latin typeface="Times New Roman" panose="02020603050405020304" pitchFamily="18" charset="0"/>
                <a:ea typeface="굴림" panose="020B0600000101010101" pitchFamily="50" charset="-127"/>
              </a:defRPr>
            </a:lvl3pPr>
            <a:lvl4pPr marL="1600200" indent="-228600" eaLnBrk="0" hangingPunct="0">
              <a:defRPr kumimoji="1" sz="1400">
                <a:solidFill>
                  <a:schemeClr val="tx1"/>
                </a:solidFill>
                <a:latin typeface="Times New Roman" panose="02020603050405020304" pitchFamily="18" charset="0"/>
                <a:ea typeface="굴림" panose="020B0600000101010101" pitchFamily="50" charset="-127"/>
              </a:defRPr>
            </a:lvl4pPr>
            <a:lvl5pPr marL="2057400" indent="-228600" eaLnBrk="0" hangingPunct="0">
              <a:defRPr kumimoji="1" sz="1400">
                <a:solidFill>
                  <a:schemeClr val="tx1"/>
                </a:solidFill>
                <a:latin typeface="Times New Roman" panose="02020603050405020304" pitchFamily="18" charset="0"/>
                <a:ea typeface="굴림" panose="020B0600000101010101" pitchFamily="50" charset="-127"/>
              </a:defRPr>
            </a:lvl5pPr>
            <a:lvl6pPr marL="2514600" indent="-228600"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6pPr>
            <a:lvl7pPr marL="2971800" indent="-228600"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7pPr>
            <a:lvl8pPr marL="3429000" indent="-228600"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8pPr>
            <a:lvl9pPr marL="3886200" indent="-228600"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9pPr>
          </a:lstStyle>
          <a:p>
            <a:pPr algn="r" eaLnBrk="1" hangingPunct="1"/>
            <a:fld id="{483B8C15-F8D9-4C23-A732-7D0C865B9460}" type="slidenum">
              <a:rPr lang="en-US" altLang="ko-KR" sz="1200" b="1">
                <a:latin typeface="Arial" panose="020B0604020202020204" pitchFamily="34" charset="0"/>
                <a:cs typeface="Arial" panose="020B0604020202020204" pitchFamily="34" charset="0"/>
              </a:rPr>
              <a:pPr algn="r" eaLnBrk="1" hangingPunct="1"/>
              <a:t>6</a:t>
            </a:fld>
            <a:endParaRPr lang="en-US" altLang="ko-KR" sz="1200" b="1">
              <a:latin typeface="Arial" panose="020B0604020202020204" pitchFamily="34" charset="0"/>
              <a:cs typeface="Arial" panose="020B0604020202020204" pitchFamily="34" charset="0"/>
            </a:endParaRPr>
          </a:p>
        </p:txBody>
      </p:sp>
      <p:sp>
        <p:nvSpPr>
          <p:cNvPr id="3" name="직사각형 2"/>
          <p:cNvSpPr/>
          <p:nvPr/>
        </p:nvSpPr>
        <p:spPr>
          <a:xfrm>
            <a:off x="252480" y="980728"/>
            <a:ext cx="8640000" cy="2693045"/>
          </a:xfrm>
          <a:prstGeom prst="rect">
            <a:avLst/>
          </a:prstGeom>
        </p:spPr>
        <p:txBody>
          <a:bodyPr wrap="square">
            <a:spAutoFit/>
          </a:bodyPr>
          <a:lstStyle/>
          <a:p>
            <a:pPr marL="342900" lvl="1" indent="-342900" algn="just" eaLnBrk="1" hangingPunct="1">
              <a:spcBef>
                <a:spcPts val="600"/>
              </a:spcBef>
              <a:buFont typeface="Arial" panose="020B0604020202020204" pitchFamily="34" charset="0"/>
              <a:buChar char="•"/>
            </a:pPr>
            <a:r>
              <a:rPr lang="en-US" altLang="ko-KR" sz="1600" dirty="0">
                <a:latin typeface="+mn-lt"/>
                <a:cs typeface="Arial" panose="020B0604020202020204" pitchFamily="34" charset="0"/>
              </a:rPr>
              <a:t>There are reading materials for each of the class. Students should read the materials before class, so that class meetings can be used for discussion rather than for lecture. </a:t>
            </a:r>
          </a:p>
          <a:p>
            <a:pPr marL="342900" lvl="1" indent="-342900" algn="just" eaLnBrk="1" hangingPunct="1">
              <a:spcBef>
                <a:spcPts val="600"/>
              </a:spcBef>
              <a:buFont typeface="Arial" panose="020B0604020202020204" pitchFamily="34" charset="0"/>
              <a:buChar char="•"/>
            </a:pPr>
            <a:endParaRPr lang="en-US" altLang="ko-KR" sz="1600" dirty="0" smtClean="0">
              <a:latin typeface="+mn-lt"/>
              <a:cs typeface="Arial" panose="020B0604020202020204" pitchFamily="34" charset="0"/>
            </a:endParaRPr>
          </a:p>
          <a:p>
            <a:pPr marL="342900" lvl="1" indent="-342900" algn="just" eaLnBrk="1" hangingPunct="1">
              <a:spcBef>
                <a:spcPts val="600"/>
              </a:spcBef>
              <a:buFont typeface="Arial" panose="020B0604020202020204" pitchFamily="34" charset="0"/>
              <a:buChar char="•"/>
            </a:pPr>
            <a:r>
              <a:rPr lang="en-US" altLang="ko-KR" sz="1600" dirty="0" smtClean="0">
                <a:latin typeface="+mn-lt"/>
                <a:cs typeface="Arial" panose="020B0604020202020204" pitchFamily="34" charset="0"/>
              </a:rPr>
              <a:t>It </a:t>
            </a:r>
            <a:r>
              <a:rPr lang="en-US" altLang="ko-KR" sz="1600" dirty="0">
                <a:latin typeface="+mn-lt"/>
                <a:cs typeface="Arial" panose="020B0604020202020204" pitchFamily="34" charset="0"/>
              </a:rPr>
              <a:t>is also recommended that students regularly read good business and economic publications such as WSJ, NYT, Economist, and other articles.</a:t>
            </a:r>
          </a:p>
          <a:p>
            <a:pPr lvl="1" algn="just">
              <a:spcBef>
                <a:spcPts val="600"/>
              </a:spcBef>
            </a:pPr>
            <a:endParaRPr lang="en-US" altLang="ko-KR" sz="1600" dirty="0" smtClean="0">
              <a:latin typeface="+mn-lt"/>
              <a:cs typeface="Arial" panose="020B0604020202020204" pitchFamily="34" charset="0"/>
            </a:endParaRPr>
          </a:p>
          <a:p>
            <a:pPr marL="285750" lvl="1" indent="-285750" algn="just">
              <a:spcBef>
                <a:spcPts val="600"/>
              </a:spcBef>
              <a:buFont typeface="Arial" panose="020B0604020202020204" pitchFamily="34" charset="0"/>
              <a:buChar char="•"/>
            </a:pPr>
            <a:r>
              <a:rPr lang="en-US" altLang="ko-KR" sz="1600" dirty="0" smtClean="0">
                <a:latin typeface="+mn-lt"/>
                <a:cs typeface="Arial" panose="020B0604020202020204" pitchFamily="34" charset="0"/>
              </a:rPr>
              <a:t>Recommended </a:t>
            </a:r>
            <a:r>
              <a:rPr lang="en-US" altLang="ko-KR" sz="1600" dirty="0">
                <a:latin typeface="+mn-lt"/>
                <a:cs typeface="Arial" panose="020B0604020202020204" pitchFamily="34" charset="0"/>
              </a:rPr>
              <a:t>readings </a:t>
            </a:r>
            <a:r>
              <a:rPr lang="en-US" altLang="ko-KR" sz="1600" dirty="0" smtClean="0">
                <a:latin typeface="+mn-lt"/>
                <a:cs typeface="Arial" panose="020B0604020202020204" pitchFamily="34" charset="0"/>
              </a:rPr>
              <a:t>for Porter’s business strategy</a:t>
            </a:r>
          </a:p>
          <a:p>
            <a:pPr marL="717550" lvl="1" indent="-266700" algn="just">
              <a:spcBef>
                <a:spcPts val="600"/>
              </a:spcBef>
              <a:buFont typeface="Arial" panose="020B0604020202020204" pitchFamily="34" charset="0"/>
              <a:buChar char="−"/>
            </a:pPr>
            <a:r>
              <a:rPr lang="en-US" altLang="ko-KR" sz="1600" dirty="0">
                <a:latin typeface="+mn-lt"/>
                <a:cs typeface="Arial" panose="020B0604020202020204" pitchFamily="34" charset="0"/>
              </a:rPr>
              <a:t>Moon H. C. 2010. </a:t>
            </a:r>
            <a:r>
              <a:rPr lang="en-US" altLang="ko-KR" sz="1600" i="1" dirty="0">
                <a:latin typeface="+mn-lt"/>
                <a:cs typeface="Arial" panose="020B0604020202020204" pitchFamily="34" charset="0"/>
              </a:rPr>
              <a:t>Global business strategy: Asian perspective</a:t>
            </a:r>
            <a:r>
              <a:rPr lang="en-US" altLang="ko-KR" sz="1600" dirty="0">
                <a:latin typeface="+mn-lt"/>
                <a:cs typeface="Arial" panose="020B0604020202020204" pitchFamily="34" charset="0"/>
              </a:rPr>
              <a:t>. Singapore: World Science Publishing Co. </a:t>
            </a:r>
            <a:endParaRPr lang="ko-KR" altLang="ko-KR" sz="1600" dirty="0">
              <a:latin typeface="+mn-lt"/>
              <a:cs typeface="Arial" panose="020B0604020202020204" pitchFamily="34" charset="0"/>
            </a:endParaRPr>
          </a:p>
        </p:txBody>
      </p:sp>
    </p:spTree>
    <p:extLst>
      <p:ext uri="{BB962C8B-B14F-4D97-AF65-F5344CB8AC3E}">
        <p14:creationId xmlns:p14="http://schemas.microsoft.com/office/powerpoint/2010/main" val="30657391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latin typeface="Arial" panose="020B0604020202020204" pitchFamily="34" charset="0"/>
                <a:cs typeface="Arial" panose="020B0604020202020204" pitchFamily="34" charset="0"/>
              </a:rPr>
              <a:t>Course Schedule (I</a:t>
            </a:r>
            <a:r>
              <a:rPr lang="en-US" altLang="ko-KR" dirty="0" smtClean="0">
                <a:latin typeface="Arial" panose="020B0604020202020204" pitchFamily="34" charset="0"/>
                <a:cs typeface="Arial" panose="020B0604020202020204" pitchFamily="34" charset="0"/>
              </a:rPr>
              <a:t>)</a:t>
            </a:r>
            <a:endParaRPr lang="ko-KR" altLang="en-US" dirty="0"/>
          </a:p>
        </p:txBody>
      </p:sp>
      <p:sp>
        <p:nvSpPr>
          <p:cNvPr id="3" name="텍스트 개체 틀 2"/>
          <p:cNvSpPr>
            <a:spLocks noGrp="1"/>
          </p:cNvSpPr>
          <p:nvPr>
            <p:ph type="body" idx="1"/>
          </p:nvPr>
        </p:nvSpPr>
        <p:spPr/>
        <p:txBody>
          <a:bodyPr/>
          <a:lstStyle/>
          <a:p>
            <a:pPr>
              <a:lnSpc>
                <a:spcPct val="100000"/>
              </a:lnSpc>
              <a:spcBef>
                <a:spcPts val="0"/>
              </a:spcBef>
              <a:buNone/>
            </a:pPr>
            <a:r>
              <a:rPr lang="en-US" altLang="ko-KR" sz="1400" b="1" dirty="0">
                <a:latin typeface="+mn-lt"/>
              </a:rPr>
              <a:t>Class 1. (Sept.  </a:t>
            </a:r>
            <a:r>
              <a:rPr lang="en-US" altLang="ko-KR" sz="1400" b="1" dirty="0" smtClean="0">
                <a:latin typeface="+mn-lt"/>
              </a:rPr>
              <a:t>5) </a:t>
            </a:r>
            <a:r>
              <a:rPr lang="en-US" altLang="ko-KR" sz="1400" b="1" dirty="0">
                <a:latin typeface="+mn-lt"/>
              </a:rPr>
              <a:t>Introduction</a:t>
            </a:r>
          </a:p>
          <a:p>
            <a:pPr>
              <a:lnSpc>
                <a:spcPct val="100000"/>
              </a:lnSpc>
              <a:spcBef>
                <a:spcPts val="0"/>
              </a:spcBef>
              <a:buNone/>
            </a:pPr>
            <a:r>
              <a:rPr lang="en-US" altLang="ko-KR" sz="1400" dirty="0">
                <a:latin typeface="+mn-lt"/>
              </a:rPr>
              <a:t>	</a:t>
            </a:r>
            <a:r>
              <a:rPr lang="en-US" altLang="ko-KR" sz="1400" dirty="0" smtClean="0">
                <a:latin typeface="+mn-lt"/>
              </a:rPr>
              <a:t>- </a:t>
            </a:r>
            <a:r>
              <a:rPr lang="en-US" altLang="ko-KR" sz="1400" dirty="0">
                <a:latin typeface="+mn-lt"/>
              </a:rPr>
              <a:t>Overview of the course</a:t>
            </a:r>
          </a:p>
          <a:p>
            <a:pPr marL="173038" lvl="1" indent="0">
              <a:lnSpc>
                <a:spcPct val="100000"/>
              </a:lnSpc>
              <a:spcBef>
                <a:spcPts val="0"/>
              </a:spcBef>
              <a:buNone/>
            </a:pPr>
            <a:r>
              <a:rPr lang="en-US" altLang="ko-KR" sz="1400" dirty="0">
                <a:latin typeface="+mn-lt"/>
              </a:rPr>
              <a:t> </a:t>
            </a:r>
            <a:r>
              <a:rPr lang="en-US" altLang="ko-KR" sz="1400" dirty="0" smtClean="0">
                <a:latin typeface="+mn-lt"/>
              </a:rPr>
              <a:t>- Military </a:t>
            </a:r>
            <a:r>
              <a:rPr lang="en-US" altLang="ko-KR" sz="1400" dirty="0">
                <a:latin typeface="+mn-lt"/>
              </a:rPr>
              <a:t>vs. Business </a:t>
            </a:r>
            <a:r>
              <a:rPr lang="en-US" altLang="ko-KR" sz="1400" dirty="0" smtClean="0">
                <a:latin typeface="+mn-lt"/>
              </a:rPr>
              <a:t>strategy</a:t>
            </a:r>
          </a:p>
          <a:p>
            <a:pPr marL="173038" lvl="1" indent="0">
              <a:lnSpc>
                <a:spcPct val="100000"/>
              </a:lnSpc>
              <a:spcBef>
                <a:spcPts val="0"/>
              </a:spcBef>
              <a:buNone/>
            </a:pPr>
            <a:r>
              <a:rPr lang="en-US" altLang="ko-KR" sz="1400" dirty="0">
                <a:latin typeface="+mn-lt"/>
              </a:rPr>
              <a:t> </a:t>
            </a:r>
            <a:r>
              <a:rPr lang="en-US" altLang="ko-KR" sz="1400" dirty="0" smtClean="0">
                <a:latin typeface="+mn-lt"/>
              </a:rPr>
              <a:t>- Chapter 1 (Laying Plans) of </a:t>
            </a:r>
            <a:r>
              <a:rPr lang="en-US" altLang="ko-KR" sz="1400" i="1" dirty="0" smtClean="0">
                <a:latin typeface="+mn-lt"/>
              </a:rPr>
              <a:t>The Art of War</a:t>
            </a:r>
            <a:endParaRPr lang="en-US" altLang="ko-KR" sz="1400" dirty="0">
              <a:cs typeface="Arial" panose="020B0604020202020204" pitchFamily="34" charset="0"/>
            </a:endParaRPr>
          </a:p>
          <a:p>
            <a:pPr marL="173038" lvl="1" indent="0">
              <a:lnSpc>
                <a:spcPct val="100000"/>
              </a:lnSpc>
              <a:spcBef>
                <a:spcPts val="0"/>
              </a:spcBef>
              <a:buNone/>
            </a:pPr>
            <a:r>
              <a:rPr lang="en-US" altLang="ko-KR" sz="1400" dirty="0">
                <a:solidFill>
                  <a:srgbClr val="FF0000"/>
                </a:solidFill>
              </a:rPr>
              <a:t> - </a:t>
            </a:r>
            <a:r>
              <a:rPr lang="en-US" altLang="ko-KR" sz="1400" dirty="0" smtClean="0">
                <a:solidFill>
                  <a:srgbClr val="FF0000"/>
                </a:solidFill>
                <a:cs typeface="Arial" panose="020B0604020202020204" pitchFamily="34" charset="0"/>
              </a:rPr>
              <a:t>Student introduction</a:t>
            </a:r>
            <a:r>
              <a:rPr lang="en-US" altLang="ko-KR" sz="1400" dirty="0">
                <a:latin typeface="+mn-lt"/>
              </a:rPr>
              <a:t>	</a:t>
            </a:r>
            <a:endParaRPr lang="en-US" altLang="ko-KR" sz="1400" dirty="0" smtClean="0">
              <a:latin typeface="+mn-lt"/>
            </a:endParaRPr>
          </a:p>
          <a:p>
            <a:pPr>
              <a:lnSpc>
                <a:spcPct val="100000"/>
              </a:lnSpc>
              <a:spcBef>
                <a:spcPts val="0"/>
              </a:spcBef>
              <a:buNone/>
            </a:pPr>
            <a:r>
              <a:rPr lang="en-US" altLang="ko-KR" sz="1050" dirty="0" smtClean="0">
                <a:solidFill>
                  <a:srgbClr val="FF0000"/>
                </a:solidFill>
                <a:latin typeface="+mn-lt"/>
              </a:rPr>
              <a:t> </a:t>
            </a:r>
            <a:r>
              <a:rPr lang="en-US" altLang="ko-KR" sz="1050" dirty="0" smtClean="0">
                <a:solidFill>
                  <a:srgbClr val="FF0000"/>
                </a:solidFill>
                <a:latin typeface="+mn-lt"/>
              </a:rPr>
              <a:t> </a:t>
            </a:r>
            <a:r>
              <a:rPr lang="en-US" altLang="ko-KR" sz="1400" dirty="0" smtClean="0">
                <a:solidFill>
                  <a:srgbClr val="FF0000"/>
                </a:solidFill>
                <a:latin typeface="+mn-lt"/>
              </a:rPr>
              <a:t>- </a:t>
            </a:r>
            <a:r>
              <a:rPr lang="en-US" altLang="ko-KR" sz="1400" dirty="0" smtClean="0">
                <a:solidFill>
                  <a:srgbClr val="FF0000"/>
                </a:solidFill>
                <a:latin typeface="+mn-lt"/>
              </a:rPr>
              <a:t>Four groups </a:t>
            </a:r>
            <a:r>
              <a:rPr lang="en-US" altLang="ko-KR" sz="1400" dirty="0">
                <a:solidFill>
                  <a:srgbClr val="FF0000"/>
                </a:solidFill>
                <a:latin typeface="+mn-lt"/>
              </a:rPr>
              <a:t>will </a:t>
            </a:r>
            <a:r>
              <a:rPr lang="en-US" altLang="ko-KR" sz="1400" dirty="0" smtClean="0">
                <a:solidFill>
                  <a:srgbClr val="FF0000"/>
                </a:solidFill>
                <a:latin typeface="+mn-lt"/>
              </a:rPr>
              <a:t>be </a:t>
            </a:r>
            <a:r>
              <a:rPr lang="en-US" altLang="ko-KR" sz="1400" dirty="0">
                <a:solidFill>
                  <a:srgbClr val="FF0000"/>
                </a:solidFill>
                <a:latin typeface="+mn-lt"/>
              </a:rPr>
              <a:t>formed</a:t>
            </a:r>
          </a:p>
          <a:p>
            <a:pPr>
              <a:lnSpc>
                <a:spcPct val="100000"/>
              </a:lnSpc>
              <a:spcBef>
                <a:spcPts val="0"/>
              </a:spcBef>
              <a:buNone/>
            </a:pPr>
            <a:endParaRPr lang="en-US" altLang="ko-KR" sz="1400" dirty="0">
              <a:latin typeface="+mn-lt"/>
            </a:endParaRPr>
          </a:p>
          <a:p>
            <a:pPr>
              <a:lnSpc>
                <a:spcPct val="100000"/>
              </a:lnSpc>
              <a:spcBef>
                <a:spcPts val="0"/>
              </a:spcBef>
              <a:buNone/>
            </a:pPr>
            <a:r>
              <a:rPr lang="en-US" altLang="ko-KR" sz="1400" b="1" dirty="0">
                <a:latin typeface="+mn-lt"/>
              </a:rPr>
              <a:t>Class </a:t>
            </a:r>
            <a:r>
              <a:rPr lang="en-US" altLang="ko-KR" sz="1400" b="1" dirty="0" smtClean="0">
                <a:latin typeface="+mn-lt"/>
              </a:rPr>
              <a:t>2. </a:t>
            </a:r>
            <a:r>
              <a:rPr lang="en-US" altLang="ko-KR" sz="1400" b="1" dirty="0">
                <a:latin typeface="+mn-lt"/>
              </a:rPr>
              <a:t>(Sept. </a:t>
            </a:r>
            <a:r>
              <a:rPr lang="en-US" altLang="ko-KR" sz="1400" b="1" dirty="0" smtClean="0">
                <a:latin typeface="+mn-lt"/>
              </a:rPr>
              <a:t>12) </a:t>
            </a:r>
            <a:r>
              <a:rPr lang="en-US" altLang="ko-KR" sz="1400" b="1" dirty="0" err="1">
                <a:latin typeface="+mn-lt"/>
              </a:rPr>
              <a:t>Ch</a:t>
            </a:r>
            <a:r>
              <a:rPr lang="en-US" altLang="ko-KR" sz="1400" b="1" dirty="0">
                <a:latin typeface="+mn-lt"/>
              </a:rPr>
              <a:t> 2. Waging </a:t>
            </a:r>
            <a:r>
              <a:rPr lang="en-US" altLang="ko-KR" sz="1400" b="1" dirty="0" smtClean="0">
                <a:latin typeface="+mn-lt"/>
              </a:rPr>
              <a:t>War</a:t>
            </a:r>
            <a:endParaRPr lang="en-US" altLang="ko-KR" sz="1400" u="sng" dirty="0">
              <a:solidFill>
                <a:srgbClr val="FF0000"/>
              </a:solidFill>
              <a:latin typeface="+mn-lt"/>
            </a:endParaRPr>
          </a:p>
          <a:p>
            <a:pPr>
              <a:lnSpc>
                <a:spcPct val="100000"/>
              </a:lnSpc>
              <a:spcBef>
                <a:spcPts val="0"/>
              </a:spcBef>
              <a:buNone/>
            </a:pPr>
            <a:r>
              <a:rPr lang="en-US" altLang="ko-KR" sz="1400" dirty="0">
                <a:latin typeface="+mn-lt"/>
              </a:rPr>
              <a:t>	- Sun Tzu: Swift victory and using enemy’s resources</a:t>
            </a:r>
          </a:p>
          <a:p>
            <a:pPr>
              <a:lnSpc>
                <a:spcPct val="100000"/>
              </a:lnSpc>
              <a:spcBef>
                <a:spcPts val="0"/>
              </a:spcBef>
              <a:buNone/>
            </a:pPr>
            <a:r>
              <a:rPr lang="en-US" altLang="ko-KR" sz="1400" dirty="0">
                <a:latin typeface="+mn-lt"/>
              </a:rPr>
              <a:t>	- Porter: Value chain analysis</a:t>
            </a:r>
          </a:p>
          <a:p>
            <a:pPr>
              <a:lnSpc>
                <a:spcPct val="100000"/>
              </a:lnSpc>
              <a:spcBef>
                <a:spcPts val="0"/>
              </a:spcBef>
              <a:buNone/>
            </a:pPr>
            <a:r>
              <a:rPr lang="en-US" altLang="ko-KR" sz="1400" dirty="0">
                <a:latin typeface="+mn-lt"/>
              </a:rPr>
              <a:t>	- Cases: (1) Napoleon’s invasion of Russia, (2) Hyundai Motor Company</a:t>
            </a:r>
          </a:p>
          <a:p>
            <a:pPr>
              <a:lnSpc>
                <a:spcPct val="100000"/>
              </a:lnSpc>
              <a:spcBef>
                <a:spcPts val="0"/>
              </a:spcBef>
              <a:buNone/>
            </a:pPr>
            <a:r>
              <a:rPr lang="en-US" altLang="ko-KR" sz="1400" dirty="0">
                <a:solidFill>
                  <a:srgbClr val="FF0000"/>
                </a:solidFill>
              </a:rPr>
              <a:t>	- </a:t>
            </a:r>
            <a:r>
              <a:rPr lang="en-US" altLang="ko-KR" sz="1400" dirty="0" smtClean="0">
                <a:solidFill>
                  <a:srgbClr val="FF0000"/>
                </a:solidFill>
              </a:rPr>
              <a:t>Submission of </a:t>
            </a:r>
            <a:r>
              <a:rPr lang="en-US" altLang="ko-KR" sz="1400" dirty="0" smtClean="0">
                <a:solidFill>
                  <a:srgbClr val="FF0000"/>
                </a:solidFill>
                <a:cs typeface="Arial" panose="020B0604020202020204" pitchFamily="34" charset="0"/>
              </a:rPr>
              <a:t>One-page </a:t>
            </a:r>
            <a:r>
              <a:rPr lang="en-US" altLang="ko-KR" sz="1400" dirty="0">
                <a:solidFill>
                  <a:srgbClr val="FF0000"/>
                </a:solidFill>
                <a:cs typeface="Arial" panose="020B0604020202020204" pitchFamily="34" charset="0"/>
              </a:rPr>
              <a:t>C.V. with </a:t>
            </a:r>
            <a:r>
              <a:rPr lang="en-US" altLang="ko-KR" sz="1400" dirty="0" smtClean="0">
                <a:solidFill>
                  <a:srgbClr val="FF0000"/>
                </a:solidFill>
                <a:cs typeface="Arial" panose="020B0604020202020204" pitchFamily="34" charset="0"/>
              </a:rPr>
              <a:t>photo</a:t>
            </a:r>
          </a:p>
          <a:p>
            <a:pPr>
              <a:lnSpc>
                <a:spcPct val="100000"/>
              </a:lnSpc>
              <a:spcBef>
                <a:spcPts val="0"/>
              </a:spcBef>
              <a:buNone/>
            </a:pPr>
            <a:endParaRPr lang="en-US" altLang="ko-KR" sz="1400" dirty="0">
              <a:latin typeface="+mn-lt"/>
            </a:endParaRPr>
          </a:p>
          <a:p>
            <a:pPr>
              <a:lnSpc>
                <a:spcPct val="100000"/>
              </a:lnSpc>
              <a:spcBef>
                <a:spcPts val="0"/>
              </a:spcBef>
              <a:buNone/>
            </a:pPr>
            <a:r>
              <a:rPr lang="en-US" altLang="ko-KR" sz="1400" b="1" dirty="0">
                <a:latin typeface="+mn-lt"/>
              </a:rPr>
              <a:t>Class </a:t>
            </a:r>
            <a:r>
              <a:rPr lang="en-US" altLang="ko-KR" sz="1400" b="1" dirty="0" smtClean="0">
                <a:latin typeface="+mn-lt"/>
              </a:rPr>
              <a:t>3. (</a:t>
            </a:r>
            <a:r>
              <a:rPr lang="en-US" altLang="ko-KR" sz="1400" b="1" dirty="0"/>
              <a:t>Sept. 19</a:t>
            </a:r>
            <a:r>
              <a:rPr lang="en-US" altLang="ko-KR" sz="1400" b="1" dirty="0" smtClean="0">
                <a:latin typeface="+mn-lt"/>
              </a:rPr>
              <a:t>) </a:t>
            </a:r>
            <a:r>
              <a:rPr lang="en-US" altLang="ko-KR" sz="1400" b="1" dirty="0" err="1">
                <a:latin typeface="+mn-lt"/>
              </a:rPr>
              <a:t>Ch</a:t>
            </a:r>
            <a:r>
              <a:rPr lang="en-US" altLang="ko-KR" sz="1400" b="1" dirty="0">
                <a:latin typeface="+mn-lt"/>
              </a:rPr>
              <a:t> 3. Strategic </a:t>
            </a:r>
            <a:r>
              <a:rPr lang="en-US" altLang="ko-KR" sz="1400" b="1" dirty="0" smtClean="0">
                <a:latin typeface="+mn-lt"/>
              </a:rPr>
              <a:t>Attack</a:t>
            </a:r>
            <a:endParaRPr lang="en-US" altLang="ko-KR" sz="1400" b="1" dirty="0">
              <a:latin typeface="+mn-lt"/>
            </a:endParaRPr>
          </a:p>
          <a:p>
            <a:pPr>
              <a:lnSpc>
                <a:spcPct val="100000"/>
              </a:lnSpc>
              <a:spcBef>
                <a:spcPts val="0"/>
              </a:spcBef>
              <a:buNone/>
            </a:pPr>
            <a:r>
              <a:rPr lang="en-US" altLang="ko-KR" sz="1400" dirty="0">
                <a:latin typeface="+mn-lt"/>
              </a:rPr>
              <a:t>	- Sun Tzu: Winning a complete victory</a:t>
            </a:r>
          </a:p>
          <a:p>
            <a:pPr>
              <a:lnSpc>
                <a:spcPct val="100000"/>
              </a:lnSpc>
              <a:spcBef>
                <a:spcPts val="0"/>
              </a:spcBef>
              <a:buNone/>
            </a:pPr>
            <a:r>
              <a:rPr lang="en-US" altLang="ko-KR" sz="1400" dirty="0">
                <a:latin typeface="+mn-lt"/>
              </a:rPr>
              <a:t>	- Porter: Five forces model</a:t>
            </a:r>
          </a:p>
          <a:p>
            <a:pPr>
              <a:lnSpc>
                <a:spcPct val="100000"/>
              </a:lnSpc>
              <a:spcBef>
                <a:spcPts val="0"/>
              </a:spcBef>
              <a:buNone/>
            </a:pPr>
            <a:r>
              <a:rPr lang="en-US" altLang="ko-KR" sz="1400" dirty="0">
                <a:latin typeface="+mn-lt"/>
              </a:rPr>
              <a:t>	- Cases: (1) Genghis Khan’s terror strategy, (2) Apple Inc</a:t>
            </a:r>
            <a:r>
              <a:rPr lang="en-US" altLang="ko-KR" sz="1400" dirty="0" smtClean="0">
                <a:latin typeface="+mn-lt"/>
              </a:rPr>
              <a:t>.</a:t>
            </a:r>
          </a:p>
          <a:p>
            <a:pPr>
              <a:lnSpc>
                <a:spcPct val="100000"/>
              </a:lnSpc>
              <a:spcBef>
                <a:spcPts val="0"/>
              </a:spcBef>
              <a:buNone/>
            </a:pPr>
            <a:endParaRPr lang="en-US" altLang="ko-KR" sz="1400" dirty="0">
              <a:latin typeface="+mn-lt"/>
            </a:endParaRPr>
          </a:p>
          <a:p>
            <a:pPr>
              <a:lnSpc>
                <a:spcPct val="100000"/>
              </a:lnSpc>
              <a:spcBef>
                <a:spcPts val="0"/>
              </a:spcBef>
              <a:buNone/>
            </a:pPr>
            <a:r>
              <a:rPr lang="en-US" altLang="ko-KR" sz="1400" b="1" dirty="0"/>
              <a:t>Class </a:t>
            </a:r>
            <a:r>
              <a:rPr lang="en-US" altLang="ko-KR" sz="1400" b="1" dirty="0" smtClean="0"/>
              <a:t>4. (</a:t>
            </a:r>
            <a:r>
              <a:rPr lang="en-US" altLang="ko-KR" sz="1400" b="1" dirty="0"/>
              <a:t>Sept. 26</a:t>
            </a:r>
            <a:r>
              <a:rPr lang="en-US" altLang="ko-KR" sz="1400" b="1" dirty="0" smtClean="0"/>
              <a:t>) National Holiday (</a:t>
            </a:r>
            <a:r>
              <a:rPr lang="en-US" altLang="ko-KR" sz="1400" b="1" dirty="0" smtClean="0">
                <a:solidFill>
                  <a:srgbClr val="FF0000"/>
                </a:solidFill>
              </a:rPr>
              <a:t>No Class</a:t>
            </a:r>
            <a:r>
              <a:rPr lang="en-US" altLang="ko-KR" sz="1400" b="1" dirty="0" smtClean="0"/>
              <a:t>)</a:t>
            </a:r>
          </a:p>
          <a:p>
            <a:pPr>
              <a:lnSpc>
                <a:spcPct val="100000"/>
              </a:lnSpc>
              <a:spcBef>
                <a:spcPts val="0"/>
              </a:spcBef>
              <a:buNone/>
            </a:pPr>
            <a:endParaRPr lang="en-US" altLang="ko-KR" sz="1400" b="1" dirty="0">
              <a:latin typeface="+mn-lt"/>
            </a:endParaRPr>
          </a:p>
          <a:p>
            <a:pPr>
              <a:lnSpc>
                <a:spcPct val="100000"/>
              </a:lnSpc>
              <a:spcBef>
                <a:spcPts val="0"/>
              </a:spcBef>
              <a:buNone/>
            </a:pPr>
            <a:r>
              <a:rPr lang="en-US" altLang="ko-KR" sz="1400" b="1" dirty="0"/>
              <a:t>Class </a:t>
            </a:r>
            <a:r>
              <a:rPr lang="en-US" altLang="ko-KR" sz="1400" b="1" dirty="0" smtClean="0"/>
              <a:t>5. </a:t>
            </a:r>
            <a:r>
              <a:rPr lang="en-US" altLang="ko-KR" sz="1400" b="1" dirty="0"/>
              <a:t>(Oct. </a:t>
            </a:r>
            <a:r>
              <a:rPr lang="en-US" altLang="ko-KR" sz="1400" b="1" dirty="0" smtClean="0"/>
              <a:t>3) </a:t>
            </a:r>
            <a:r>
              <a:rPr lang="en-US" altLang="ko-KR" sz="1400" b="1" dirty="0" err="1"/>
              <a:t>Ch</a:t>
            </a:r>
            <a:r>
              <a:rPr lang="en-US" altLang="ko-KR" sz="1400" b="1" dirty="0"/>
              <a:t> 4. Tactical Disposition </a:t>
            </a:r>
            <a:endParaRPr lang="en-US" altLang="ko-KR" sz="1400" b="1" dirty="0">
              <a:solidFill>
                <a:srgbClr val="FF0000"/>
              </a:solidFill>
            </a:endParaRPr>
          </a:p>
          <a:p>
            <a:pPr>
              <a:lnSpc>
                <a:spcPct val="100000"/>
              </a:lnSpc>
              <a:spcBef>
                <a:spcPts val="0"/>
              </a:spcBef>
              <a:buNone/>
            </a:pPr>
            <a:r>
              <a:rPr lang="en-US" altLang="ko-KR" sz="1400" dirty="0"/>
              <a:t>      - Sun Tzu: Preparing overwhelming conditions for victory before going to war</a:t>
            </a:r>
          </a:p>
          <a:p>
            <a:pPr>
              <a:lnSpc>
                <a:spcPct val="100000"/>
              </a:lnSpc>
              <a:spcBef>
                <a:spcPts val="0"/>
              </a:spcBef>
              <a:buNone/>
            </a:pPr>
            <a:r>
              <a:rPr lang="en-US" altLang="ko-KR" sz="1400" dirty="0"/>
              <a:t>      - Porter: Generic strategies</a:t>
            </a:r>
            <a:endParaRPr lang="en-US" altLang="ko-KR" sz="1400" b="1" dirty="0"/>
          </a:p>
          <a:p>
            <a:pPr>
              <a:lnSpc>
                <a:spcPct val="100000"/>
              </a:lnSpc>
              <a:spcBef>
                <a:spcPts val="0"/>
              </a:spcBef>
              <a:buNone/>
            </a:pPr>
            <a:r>
              <a:rPr lang="en-US" altLang="ko-KR" sz="1400" dirty="0"/>
              <a:t>      - Cases: (1) The Battle of Stalingrad, (2) Toyota Motor Corporation</a:t>
            </a:r>
            <a:endParaRPr lang="en-US" altLang="ko-KR" sz="1400" b="1" dirty="0"/>
          </a:p>
          <a:p>
            <a:pPr>
              <a:lnSpc>
                <a:spcPct val="100000"/>
              </a:lnSpc>
              <a:spcBef>
                <a:spcPts val="0"/>
              </a:spcBef>
              <a:buNone/>
            </a:pPr>
            <a:endParaRPr lang="en-US" altLang="ko-KR" sz="1400" dirty="0">
              <a:latin typeface="+mn-lt"/>
            </a:endParaRPr>
          </a:p>
          <a:p>
            <a:pPr marL="152400" indent="0">
              <a:lnSpc>
                <a:spcPct val="100000"/>
              </a:lnSpc>
              <a:spcBef>
                <a:spcPts val="0"/>
              </a:spcBef>
              <a:buNone/>
            </a:pPr>
            <a:endParaRPr lang="ko-KR" altLang="en-US" sz="2000" dirty="0">
              <a:latin typeface="+mn-lt"/>
            </a:endParaRPr>
          </a:p>
        </p:txBody>
      </p:sp>
      <p:sp>
        <p:nvSpPr>
          <p:cNvPr id="4" name="슬라이드 번호 개체 틀 3"/>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b="1" i="0" u="none" strike="noStrike" cap="none" smtClean="0">
                <a:solidFill>
                  <a:srgbClr val="000000"/>
                </a:solidFill>
                <a:latin typeface="Calibri"/>
                <a:ea typeface="Calibri"/>
                <a:cs typeface="Calibri"/>
                <a:sym typeface="Calibri"/>
              </a:rPr>
              <a:t>7</a:t>
            </a:fld>
            <a:endParaRPr lang="en-US" sz="1200" b="1" i="0" u="none" strike="noStrike" cap="none">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16921129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latin typeface="Arial" panose="020B0604020202020204" pitchFamily="34" charset="0"/>
                <a:cs typeface="Arial" panose="020B0604020202020204" pitchFamily="34" charset="0"/>
              </a:rPr>
              <a:t>Course Schedule </a:t>
            </a:r>
            <a:r>
              <a:rPr lang="en-US" altLang="ko-KR" dirty="0" smtClean="0">
                <a:latin typeface="Arial" panose="020B0604020202020204" pitchFamily="34" charset="0"/>
                <a:cs typeface="Arial" panose="020B0604020202020204" pitchFamily="34" charset="0"/>
              </a:rPr>
              <a:t>(II</a:t>
            </a:r>
            <a:r>
              <a:rPr lang="en-US" altLang="ko-KR" dirty="0">
                <a:latin typeface="Arial" panose="020B0604020202020204" pitchFamily="34" charset="0"/>
                <a:cs typeface="Arial" panose="020B0604020202020204" pitchFamily="34" charset="0"/>
              </a:rPr>
              <a:t>)</a:t>
            </a:r>
            <a:endParaRPr lang="ko-KR" altLang="en-US" dirty="0"/>
          </a:p>
        </p:txBody>
      </p:sp>
      <p:sp>
        <p:nvSpPr>
          <p:cNvPr id="3" name="텍스트 개체 틀 2"/>
          <p:cNvSpPr>
            <a:spLocks noGrp="1"/>
          </p:cNvSpPr>
          <p:nvPr>
            <p:ph type="body" idx="1"/>
          </p:nvPr>
        </p:nvSpPr>
        <p:spPr/>
        <p:txBody>
          <a:bodyPr/>
          <a:lstStyle/>
          <a:p>
            <a:pPr>
              <a:lnSpc>
                <a:spcPct val="100000"/>
              </a:lnSpc>
              <a:spcBef>
                <a:spcPts val="0"/>
              </a:spcBef>
              <a:buNone/>
            </a:pPr>
            <a:r>
              <a:rPr lang="en-US" altLang="ko-KR" sz="1400" b="1" dirty="0" smtClean="0">
                <a:latin typeface="+mn-lt"/>
              </a:rPr>
              <a:t>Class 6. </a:t>
            </a:r>
            <a:r>
              <a:rPr lang="en-US" altLang="ko-KR" sz="1400" b="1" dirty="0">
                <a:latin typeface="+mn-lt"/>
              </a:rPr>
              <a:t>(Oct. </a:t>
            </a:r>
            <a:r>
              <a:rPr lang="en-US" altLang="ko-KR" sz="1400" b="1" dirty="0" smtClean="0">
                <a:latin typeface="+mn-lt"/>
              </a:rPr>
              <a:t>10) </a:t>
            </a:r>
            <a:r>
              <a:rPr lang="en-US" altLang="ko-KR" sz="1400" b="1" dirty="0" err="1">
                <a:latin typeface="+mn-lt"/>
              </a:rPr>
              <a:t>Ch</a:t>
            </a:r>
            <a:r>
              <a:rPr lang="en-US" altLang="ko-KR" sz="1400" b="1" dirty="0">
                <a:latin typeface="+mn-lt"/>
              </a:rPr>
              <a:t> 5. </a:t>
            </a:r>
            <a:r>
              <a:rPr lang="en-US" altLang="ko-KR" sz="1400" b="1" dirty="0" smtClean="0">
                <a:latin typeface="+mn-lt"/>
              </a:rPr>
              <a:t>Energy</a:t>
            </a:r>
            <a:endParaRPr lang="en-US" altLang="ko-KR" sz="1400" b="1" dirty="0">
              <a:solidFill>
                <a:srgbClr val="FF0000"/>
              </a:solidFill>
              <a:latin typeface="+mn-lt"/>
            </a:endParaRPr>
          </a:p>
          <a:p>
            <a:pPr>
              <a:lnSpc>
                <a:spcPct val="100000"/>
              </a:lnSpc>
              <a:spcBef>
                <a:spcPts val="0"/>
              </a:spcBef>
              <a:buNone/>
            </a:pPr>
            <a:r>
              <a:rPr lang="en-US" altLang="ko-KR" sz="1400" dirty="0">
                <a:latin typeface="+mn-lt"/>
              </a:rPr>
              <a:t>      - Sun Tzu: Creating strategic advantage through Zheng (</a:t>
            </a:r>
            <a:r>
              <a:rPr lang="ko-KR" altLang="en-US" sz="1400" dirty="0">
                <a:latin typeface="+mn-lt"/>
              </a:rPr>
              <a:t>正</a:t>
            </a:r>
            <a:r>
              <a:rPr lang="en-US" altLang="ko-KR" sz="1400" dirty="0">
                <a:latin typeface="+mn-lt"/>
              </a:rPr>
              <a:t>) and Qi (</a:t>
            </a:r>
            <a:r>
              <a:rPr lang="ko-KR" altLang="en-US" sz="1400" dirty="0">
                <a:latin typeface="+mn-lt"/>
              </a:rPr>
              <a:t>奇</a:t>
            </a:r>
            <a:r>
              <a:rPr lang="en-US" altLang="ko-KR" sz="1400" dirty="0">
                <a:latin typeface="+mn-lt"/>
              </a:rPr>
              <a:t>)</a:t>
            </a:r>
          </a:p>
          <a:p>
            <a:pPr>
              <a:lnSpc>
                <a:spcPct val="100000"/>
              </a:lnSpc>
              <a:spcBef>
                <a:spcPts val="0"/>
              </a:spcBef>
              <a:buNone/>
            </a:pPr>
            <a:r>
              <a:rPr lang="en-US" altLang="ko-KR" sz="1400" dirty="0">
                <a:latin typeface="+mn-lt"/>
              </a:rPr>
              <a:t>      - Porter: Operational Efficiency (OE) and Strategic Positioning (SP)</a:t>
            </a:r>
          </a:p>
          <a:p>
            <a:pPr>
              <a:lnSpc>
                <a:spcPct val="100000"/>
              </a:lnSpc>
              <a:spcBef>
                <a:spcPts val="0"/>
              </a:spcBef>
              <a:buNone/>
            </a:pPr>
            <a:r>
              <a:rPr lang="en-US" altLang="ko-KR" sz="1400" dirty="0">
                <a:latin typeface="+mn-lt"/>
              </a:rPr>
              <a:t>      - Cases: (1) Vietnam War, (2) Wal-Mart Stores, Inc.</a:t>
            </a:r>
            <a:endParaRPr lang="en-US" altLang="ko-KR" sz="1400" b="1" dirty="0">
              <a:latin typeface="+mn-lt"/>
            </a:endParaRPr>
          </a:p>
          <a:p>
            <a:pPr>
              <a:lnSpc>
                <a:spcPct val="100000"/>
              </a:lnSpc>
              <a:spcBef>
                <a:spcPts val="0"/>
              </a:spcBef>
              <a:buNone/>
            </a:pPr>
            <a:endParaRPr lang="en-US" altLang="ko-KR" sz="1400" b="1" dirty="0">
              <a:latin typeface="+mn-lt"/>
            </a:endParaRPr>
          </a:p>
          <a:p>
            <a:pPr>
              <a:lnSpc>
                <a:spcPct val="100000"/>
              </a:lnSpc>
              <a:spcBef>
                <a:spcPts val="0"/>
              </a:spcBef>
              <a:buNone/>
            </a:pPr>
            <a:r>
              <a:rPr lang="en-US" altLang="ko-KR" sz="1400" b="1" dirty="0">
                <a:latin typeface="+mn-lt"/>
              </a:rPr>
              <a:t>Class </a:t>
            </a:r>
            <a:r>
              <a:rPr lang="en-US" altLang="ko-KR" sz="1400" b="1" dirty="0" smtClean="0">
                <a:latin typeface="+mn-lt"/>
              </a:rPr>
              <a:t>7. </a:t>
            </a:r>
            <a:r>
              <a:rPr lang="en-US" altLang="ko-KR" sz="1400" b="1" dirty="0">
                <a:latin typeface="+mn-lt"/>
              </a:rPr>
              <a:t>(Oct. </a:t>
            </a:r>
            <a:r>
              <a:rPr lang="en-US" altLang="ko-KR" sz="1400" b="1" dirty="0" smtClean="0">
                <a:latin typeface="+mn-lt"/>
              </a:rPr>
              <a:t>17) </a:t>
            </a:r>
            <a:r>
              <a:rPr lang="en-US" altLang="ko-KR" sz="1400" b="1" dirty="0" err="1">
                <a:latin typeface="+mn-lt"/>
              </a:rPr>
              <a:t>Ch</a:t>
            </a:r>
            <a:r>
              <a:rPr lang="en-US" altLang="ko-KR" sz="1400" b="1" dirty="0">
                <a:latin typeface="+mn-lt"/>
              </a:rPr>
              <a:t> 6. Strengths and </a:t>
            </a:r>
            <a:r>
              <a:rPr lang="en-US" altLang="ko-KR" sz="1400" b="1" dirty="0" smtClean="0">
                <a:latin typeface="+mn-lt"/>
              </a:rPr>
              <a:t>Weaknesses</a:t>
            </a:r>
            <a:endParaRPr lang="en-US" altLang="ko-KR" sz="1400" dirty="0">
              <a:solidFill>
                <a:srgbClr val="FF0000"/>
              </a:solidFill>
              <a:latin typeface="+mn-lt"/>
            </a:endParaRPr>
          </a:p>
          <a:p>
            <a:pPr>
              <a:lnSpc>
                <a:spcPct val="100000"/>
              </a:lnSpc>
              <a:spcBef>
                <a:spcPts val="0"/>
              </a:spcBef>
              <a:buNone/>
            </a:pPr>
            <a:r>
              <a:rPr lang="en-US" altLang="ko-KR" sz="1400" dirty="0">
                <a:latin typeface="+mn-lt"/>
              </a:rPr>
              <a:t>      - Sun Tzu: Evading enemy’s strengths and attacking its weaknesses</a:t>
            </a:r>
          </a:p>
          <a:p>
            <a:pPr>
              <a:lnSpc>
                <a:spcPct val="100000"/>
              </a:lnSpc>
              <a:spcBef>
                <a:spcPts val="0"/>
              </a:spcBef>
              <a:buNone/>
            </a:pPr>
            <a:r>
              <a:rPr lang="en-US" altLang="ko-KR" sz="1400" dirty="0">
                <a:latin typeface="+mn-lt"/>
              </a:rPr>
              <a:t>      - Porter: Three strategic </a:t>
            </a:r>
            <a:r>
              <a:rPr lang="en-US" altLang="ko-KR" sz="1400" dirty="0" err="1">
                <a:latin typeface="+mn-lt"/>
              </a:rPr>
              <a:t>positionings</a:t>
            </a:r>
            <a:endParaRPr lang="en-US" altLang="ko-KR" sz="1400" b="1" dirty="0">
              <a:latin typeface="+mn-lt"/>
            </a:endParaRPr>
          </a:p>
          <a:p>
            <a:pPr eaLnBrk="1" hangingPunct="1">
              <a:lnSpc>
                <a:spcPct val="100000"/>
              </a:lnSpc>
              <a:spcBef>
                <a:spcPts val="0"/>
              </a:spcBef>
              <a:buNone/>
            </a:pPr>
            <a:r>
              <a:rPr lang="en-US" altLang="ko-KR" sz="1400" dirty="0">
                <a:latin typeface="+mn-lt"/>
              </a:rPr>
              <a:t>      - Cases: (1) Hannibal at Cannae, (2) Southwest Airlines Co.</a:t>
            </a:r>
          </a:p>
          <a:p>
            <a:pPr eaLnBrk="1" hangingPunct="1">
              <a:lnSpc>
                <a:spcPct val="100000"/>
              </a:lnSpc>
              <a:spcBef>
                <a:spcPts val="0"/>
              </a:spcBef>
              <a:buNone/>
            </a:pPr>
            <a:endParaRPr lang="en-US" altLang="ko-KR" sz="1400" dirty="0">
              <a:latin typeface="+mn-lt"/>
            </a:endParaRPr>
          </a:p>
          <a:p>
            <a:pPr>
              <a:lnSpc>
                <a:spcPct val="100000"/>
              </a:lnSpc>
              <a:spcBef>
                <a:spcPts val="0"/>
              </a:spcBef>
              <a:buNone/>
            </a:pPr>
            <a:r>
              <a:rPr lang="en-US" altLang="ko-KR" sz="1400" b="1" dirty="0">
                <a:latin typeface="+mn-lt"/>
              </a:rPr>
              <a:t>Class </a:t>
            </a:r>
            <a:r>
              <a:rPr lang="en-US" altLang="ko-KR" sz="1400" b="1" dirty="0" smtClean="0">
                <a:latin typeface="+mn-lt"/>
              </a:rPr>
              <a:t>8. </a:t>
            </a:r>
            <a:r>
              <a:rPr lang="en-US" altLang="ko-KR" sz="1400" b="1" dirty="0">
                <a:latin typeface="+mn-lt"/>
              </a:rPr>
              <a:t>(Oct. </a:t>
            </a:r>
            <a:r>
              <a:rPr lang="en-US" altLang="ko-KR" sz="1400" b="1" dirty="0" smtClean="0">
                <a:latin typeface="+mn-lt"/>
              </a:rPr>
              <a:t>24) </a:t>
            </a:r>
            <a:r>
              <a:rPr lang="en-US" altLang="ko-KR" sz="1400" b="1" dirty="0" err="1">
                <a:latin typeface="+mn-lt"/>
              </a:rPr>
              <a:t>Ch</a:t>
            </a:r>
            <a:r>
              <a:rPr lang="en-US" altLang="ko-KR" sz="1400" b="1" dirty="0">
                <a:latin typeface="+mn-lt"/>
              </a:rPr>
              <a:t> 7. </a:t>
            </a:r>
            <a:r>
              <a:rPr lang="en-US" altLang="ko-KR" sz="1400" b="1" dirty="0" smtClean="0">
                <a:latin typeface="+mn-lt"/>
              </a:rPr>
              <a:t>Maneuvering</a:t>
            </a:r>
          </a:p>
          <a:p>
            <a:pPr eaLnBrk="1" hangingPunct="1">
              <a:lnSpc>
                <a:spcPct val="100000"/>
              </a:lnSpc>
              <a:spcBef>
                <a:spcPts val="0"/>
              </a:spcBef>
              <a:buNone/>
            </a:pPr>
            <a:r>
              <a:rPr lang="en-US" altLang="ko-KR" sz="1400" dirty="0" smtClean="0">
                <a:latin typeface="+mn-lt"/>
              </a:rPr>
              <a:t>      - Sun Tzu: Turning the circuitous course into the straight one</a:t>
            </a:r>
          </a:p>
          <a:p>
            <a:pPr eaLnBrk="1" hangingPunct="1">
              <a:lnSpc>
                <a:spcPct val="100000"/>
              </a:lnSpc>
              <a:spcBef>
                <a:spcPts val="0"/>
              </a:spcBef>
              <a:buNone/>
            </a:pPr>
            <a:r>
              <a:rPr lang="en-US" altLang="ko-KR" sz="1400" dirty="0" smtClean="0">
                <a:latin typeface="+mn-lt"/>
              </a:rPr>
              <a:t>      </a:t>
            </a:r>
            <a:r>
              <a:rPr lang="en-US" altLang="ko-KR" sz="1400" dirty="0">
                <a:latin typeface="+mn-lt"/>
              </a:rPr>
              <a:t>- Porter: Creating Shared Value (CSV)</a:t>
            </a:r>
          </a:p>
          <a:p>
            <a:pPr eaLnBrk="1" hangingPunct="1">
              <a:lnSpc>
                <a:spcPct val="100000"/>
              </a:lnSpc>
              <a:spcBef>
                <a:spcPts val="0"/>
              </a:spcBef>
              <a:buNone/>
            </a:pPr>
            <a:r>
              <a:rPr lang="en-US" altLang="ko-KR" sz="1400" dirty="0">
                <a:latin typeface="+mn-lt"/>
              </a:rPr>
              <a:t>      - Cases: (1) The Long March of the Red Army (Mao Zedong), (2) Nestle in </a:t>
            </a:r>
            <a:r>
              <a:rPr lang="en-US" altLang="ko-KR" sz="1400" dirty="0" smtClean="0">
                <a:latin typeface="+mn-lt"/>
              </a:rPr>
              <a:t>India</a:t>
            </a:r>
          </a:p>
          <a:p>
            <a:pPr eaLnBrk="1" hangingPunct="1">
              <a:lnSpc>
                <a:spcPct val="100000"/>
              </a:lnSpc>
              <a:spcBef>
                <a:spcPts val="0"/>
              </a:spcBef>
              <a:buNone/>
            </a:pPr>
            <a:endParaRPr lang="en-US" altLang="ko-KR" sz="1400" b="1" dirty="0">
              <a:latin typeface="+mn-lt"/>
            </a:endParaRPr>
          </a:p>
          <a:p>
            <a:pPr>
              <a:lnSpc>
                <a:spcPct val="100000"/>
              </a:lnSpc>
              <a:spcBef>
                <a:spcPts val="0"/>
              </a:spcBef>
              <a:buNone/>
            </a:pPr>
            <a:r>
              <a:rPr lang="en-US" altLang="ko-KR" sz="1400" b="1" dirty="0">
                <a:latin typeface="+mn-lt"/>
              </a:rPr>
              <a:t>Class </a:t>
            </a:r>
            <a:r>
              <a:rPr lang="en-US" altLang="ko-KR" sz="1400" b="1" dirty="0" smtClean="0">
                <a:latin typeface="+mn-lt"/>
              </a:rPr>
              <a:t>9. (</a:t>
            </a:r>
            <a:r>
              <a:rPr lang="en-US" altLang="ko-KR" sz="1400" b="1" dirty="0"/>
              <a:t>Oct. 31</a:t>
            </a:r>
            <a:r>
              <a:rPr lang="en-US" altLang="ko-KR" sz="1400" b="1" dirty="0" smtClean="0">
                <a:latin typeface="+mn-lt"/>
              </a:rPr>
              <a:t>) </a:t>
            </a:r>
            <a:r>
              <a:rPr lang="en-US" altLang="ko-KR" sz="1400" b="1" dirty="0" err="1">
                <a:latin typeface="+mn-lt"/>
              </a:rPr>
              <a:t>Ch</a:t>
            </a:r>
            <a:r>
              <a:rPr lang="en-US" altLang="ko-KR" sz="1400" b="1" dirty="0">
                <a:latin typeface="+mn-lt"/>
              </a:rPr>
              <a:t> 8. Variation in </a:t>
            </a:r>
            <a:r>
              <a:rPr lang="en-US" altLang="ko-KR" sz="1400" b="1" dirty="0" smtClean="0">
                <a:latin typeface="+mn-lt"/>
              </a:rPr>
              <a:t>Tactics</a:t>
            </a:r>
            <a:endParaRPr lang="en-US" altLang="ko-KR" sz="1400" b="1" dirty="0">
              <a:solidFill>
                <a:srgbClr val="FF0000"/>
              </a:solidFill>
              <a:latin typeface="+mn-lt"/>
            </a:endParaRPr>
          </a:p>
          <a:p>
            <a:pPr marL="342900" lvl="1" indent="-342900" eaLnBrk="1" hangingPunct="1">
              <a:lnSpc>
                <a:spcPct val="100000"/>
              </a:lnSpc>
              <a:spcBef>
                <a:spcPts val="0"/>
              </a:spcBef>
              <a:buNone/>
            </a:pPr>
            <a:r>
              <a:rPr lang="en-US" altLang="ko-KR" sz="1400" dirty="0">
                <a:latin typeface="+mn-lt"/>
              </a:rPr>
              <a:t>	- Sun Tzu: Variation in tactics under different situations</a:t>
            </a:r>
          </a:p>
          <a:p>
            <a:pPr marL="342900" lvl="1" indent="-342900" eaLnBrk="1" hangingPunct="1">
              <a:lnSpc>
                <a:spcPct val="100000"/>
              </a:lnSpc>
              <a:spcBef>
                <a:spcPts val="0"/>
              </a:spcBef>
              <a:buNone/>
            </a:pPr>
            <a:r>
              <a:rPr lang="en-US" altLang="ko-KR" sz="1400" dirty="0">
                <a:latin typeface="+mn-lt"/>
              </a:rPr>
              <a:t>	- Porter: Competitive strategy</a:t>
            </a:r>
          </a:p>
          <a:p>
            <a:pPr marL="342900" lvl="1" indent="-342900" eaLnBrk="1" hangingPunct="1">
              <a:lnSpc>
                <a:spcPct val="100000"/>
              </a:lnSpc>
              <a:spcBef>
                <a:spcPts val="0"/>
              </a:spcBef>
              <a:buNone/>
            </a:pPr>
            <a:r>
              <a:rPr lang="en-US" altLang="ko-KR" sz="1400" dirty="0">
                <a:latin typeface="+mn-lt"/>
              </a:rPr>
              <a:t>	- Cases: (1) Trojan War, (2) Haier Group (China</a:t>
            </a:r>
            <a:r>
              <a:rPr lang="en-US" altLang="ko-KR" sz="1400" dirty="0" smtClean="0">
                <a:latin typeface="+mn-lt"/>
              </a:rPr>
              <a:t>)</a:t>
            </a:r>
          </a:p>
          <a:p>
            <a:pPr marL="342900" lvl="1" indent="-342900" eaLnBrk="1" hangingPunct="1">
              <a:lnSpc>
                <a:spcPct val="100000"/>
              </a:lnSpc>
              <a:spcBef>
                <a:spcPts val="0"/>
              </a:spcBef>
              <a:buNone/>
            </a:pPr>
            <a:endParaRPr lang="en-US" altLang="ko-KR" sz="1400" dirty="0">
              <a:latin typeface="+mn-lt"/>
            </a:endParaRPr>
          </a:p>
          <a:p>
            <a:pPr marL="342900" lvl="1" indent="-169863">
              <a:lnSpc>
                <a:spcPct val="100000"/>
              </a:lnSpc>
              <a:spcBef>
                <a:spcPts val="0"/>
              </a:spcBef>
              <a:buNone/>
            </a:pPr>
            <a:r>
              <a:rPr lang="en-US" altLang="ko-KR" sz="1400" b="1" dirty="0"/>
              <a:t>Class 10. (Nov. </a:t>
            </a:r>
            <a:r>
              <a:rPr lang="en-US" altLang="ko-KR" sz="1400" b="1" dirty="0" smtClean="0"/>
              <a:t>7) </a:t>
            </a:r>
            <a:r>
              <a:rPr lang="en-US" altLang="ko-KR" sz="1400" b="1" dirty="0" err="1"/>
              <a:t>Ch</a:t>
            </a:r>
            <a:r>
              <a:rPr lang="en-US" altLang="ko-KR" sz="1400" b="1" dirty="0"/>
              <a:t> 9. </a:t>
            </a:r>
            <a:r>
              <a:rPr lang="en-US" altLang="ko-KR" sz="1400" b="1" dirty="0" smtClean="0"/>
              <a:t>Marching</a:t>
            </a:r>
            <a:endParaRPr lang="en-US" altLang="ko-KR" sz="1400" b="1" dirty="0">
              <a:solidFill>
                <a:srgbClr val="FF0000"/>
              </a:solidFill>
            </a:endParaRPr>
          </a:p>
          <a:p>
            <a:pPr marL="342900" lvl="1" indent="-342900" eaLnBrk="1" hangingPunct="1">
              <a:lnSpc>
                <a:spcPct val="100000"/>
              </a:lnSpc>
              <a:spcBef>
                <a:spcPts val="0"/>
              </a:spcBef>
              <a:buNone/>
            </a:pPr>
            <a:r>
              <a:rPr lang="en-US" altLang="ko-KR" sz="1400" dirty="0"/>
              <a:t>	- Sun Tzu: Moving and deploying troops and investigating enemy’s situation</a:t>
            </a:r>
          </a:p>
          <a:p>
            <a:pPr marL="342900" lvl="1" indent="-342900" eaLnBrk="1" hangingPunct="1">
              <a:lnSpc>
                <a:spcPct val="100000"/>
              </a:lnSpc>
              <a:spcBef>
                <a:spcPts val="0"/>
              </a:spcBef>
              <a:buNone/>
            </a:pPr>
            <a:r>
              <a:rPr lang="en-US" altLang="ko-KR" sz="1400" dirty="0"/>
              <a:t>	- Porter: Extending generic strategies from three to eight types</a:t>
            </a:r>
            <a:endParaRPr lang="en-US" altLang="ko-KR" sz="1400" dirty="0">
              <a:solidFill>
                <a:srgbClr val="FF0000"/>
              </a:solidFill>
            </a:endParaRPr>
          </a:p>
          <a:p>
            <a:pPr marL="342900" lvl="1" indent="-342900" eaLnBrk="1" hangingPunct="1">
              <a:lnSpc>
                <a:spcPct val="100000"/>
              </a:lnSpc>
              <a:spcBef>
                <a:spcPts val="0"/>
              </a:spcBef>
              <a:buNone/>
            </a:pPr>
            <a:r>
              <a:rPr lang="en-US" altLang="ko-KR" sz="1400" dirty="0"/>
              <a:t>	- Cases: (1) </a:t>
            </a:r>
            <a:r>
              <a:rPr lang="en-US" altLang="ko-KR" sz="1400" dirty="0" err="1"/>
              <a:t>Hanxin</a:t>
            </a:r>
            <a:r>
              <a:rPr lang="en-US" altLang="ko-KR" sz="1400" dirty="0"/>
              <a:t> fight to </a:t>
            </a:r>
            <a:r>
              <a:rPr lang="en-US" altLang="ko-KR" sz="1400" i="1" dirty="0"/>
              <a:t>win or die</a:t>
            </a:r>
            <a:r>
              <a:rPr lang="en-US" altLang="ko-KR" sz="1400" dirty="0"/>
              <a:t>, (2) Tata Motors (India)</a:t>
            </a:r>
          </a:p>
          <a:p>
            <a:pPr marL="342900" lvl="1" indent="-342900" eaLnBrk="1" hangingPunct="1">
              <a:lnSpc>
                <a:spcPct val="100000"/>
              </a:lnSpc>
              <a:spcBef>
                <a:spcPts val="0"/>
              </a:spcBef>
              <a:buNone/>
            </a:pPr>
            <a:endParaRPr lang="en-US" altLang="ko-KR" sz="1400" dirty="0">
              <a:latin typeface="+mn-lt"/>
            </a:endParaRPr>
          </a:p>
          <a:p>
            <a:pPr marL="342900" lvl="1" indent="-342900" eaLnBrk="1" hangingPunct="1">
              <a:lnSpc>
                <a:spcPct val="100000"/>
              </a:lnSpc>
              <a:spcBef>
                <a:spcPts val="0"/>
              </a:spcBef>
              <a:buNone/>
            </a:pPr>
            <a:endParaRPr lang="en-US" altLang="ko-KR" sz="1400" b="1" dirty="0">
              <a:latin typeface="+mn-lt"/>
            </a:endParaRPr>
          </a:p>
        </p:txBody>
      </p:sp>
      <p:sp>
        <p:nvSpPr>
          <p:cNvPr id="4" name="슬라이드 번호 개체 틀 3"/>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b="1" i="0" u="none" strike="noStrike" cap="none" smtClean="0">
                <a:solidFill>
                  <a:srgbClr val="000000"/>
                </a:solidFill>
                <a:latin typeface="Calibri"/>
                <a:ea typeface="Calibri"/>
                <a:cs typeface="Calibri"/>
                <a:sym typeface="Calibri"/>
              </a:rPr>
              <a:t>8</a:t>
            </a:fld>
            <a:endParaRPr lang="en-US" sz="1200" b="1" i="0" u="none" strike="noStrike" cap="none">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14636538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latin typeface="Arial" panose="020B0604020202020204" pitchFamily="34" charset="0"/>
                <a:cs typeface="Arial" panose="020B0604020202020204" pitchFamily="34" charset="0"/>
              </a:rPr>
              <a:t>Course Schedule </a:t>
            </a:r>
            <a:r>
              <a:rPr lang="en-US" altLang="ko-KR" dirty="0" smtClean="0">
                <a:latin typeface="Arial" panose="020B0604020202020204" pitchFamily="34" charset="0"/>
                <a:cs typeface="Arial" panose="020B0604020202020204" pitchFamily="34" charset="0"/>
              </a:rPr>
              <a:t>(III</a:t>
            </a:r>
            <a:r>
              <a:rPr lang="en-US" altLang="ko-KR" dirty="0">
                <a:latin typeface="Arial" panose="020B0604020202020204" pitchFamily="34" charset="0"/>
                <a:cs typeface="Arial" panose="020B0604020202020204" pitchFamily="34" charset="0"/>
              </a:rPr>
              <a:t>)</a:t>
            </a:r>
            <a:endParaRPr lang="ko-KR" altLang="en-US" dirty="0"/>
          </a:p>
        </p:txBody>
      </p:sp>
      <p:sp>
        <p:nvSpPr>
          <p:cNvPr id="3" name="텍스트 개체 틀 2"/>
          <p:cNvSpPr>
            <a:spLocks noGrp="1"/>
          </p:cNvSpPr>
          <p:nvPr>
            <p:ph type="body" idx="1"/>
          </p:nvPr>
        </p:nvSpPr>
        <p:spPr/>
        <p:txBody>
          <a:bodyPr/>
          <a:lstStyle/>
          <a:p>
            <a:pPr>
              <a:lnSpc>
                <a:spcPct val="100000"/>
              </a:lnSpc>
              <a:spcBef>
                <a:spcPts val="0"/>
              </a:spcBef>
              <a:buNone/>
            </a:pPr>
            <a:r>
              <a:rPr lang="en-US" altLang="ko-KR" sz="1400" b="1" dirty="0" smtClean="0">
                <a:latin typeface="+mn-lt"/>
              </a:rPr>
              <a:t>Class 11. </a:t>
            </a:r>
            <a:r>
              <a:rPr lang="en-US" altLang="ko-KR" sz="1400" b="1" dirty="0">
                <a:latin typeface="+mn-lt"/>
              </a:rPr>
              <a:t>(Nov. </a:t>
            </a:r>
            <a:r>
              <a:rPr lang="en-US" altLang="ko-KR" sz="1400" b="1" dirty="0" smtClean="0">
                <a:latin typeface="+mn-lt"/>
              </a:rPr>
              <a:t>14) </a:t>
            </a:r>
            <a:r>
              <a:rPr lang="en-US" altLang="ko-KR" sz="1400" b="1" dirty="0" err="1">
                <a:latin typeface="+mn-lt"/>
              </a:rPr>
              <a:t>Ch</a:t>
            </a:r>
            <a:r>
              <a:rPr lang="en-US" altLang="ko-KR" sz="1400" b="1" dirty="0">
                <a:latin typeface="+mn-lt"/>
              </a:rPr>
              <a:t> 10. </a:t>
            </a:r>
            <a:r>
              <a:rPr lang="en-US" altLang="ko-KR" sz="1400" b="1" dirty="0" smtClean="0">
                <a:latin typeface="+mn-lt"/>
              </a:rPr>
              <a:t>Terrain</a:t>
            </a:r>
            <a:endParaRPr lang="en-US" altLang="ko-KR" sz="1400" b="1" dirty="0">
              <a:solidFill>
                <a:srgbClr val="FF0000"/>
              </a:solidFill>
              <a:latin typeface="+mn-lt"/>
            </a:endParaRPr>
          </a:p>
          <a:p>
            <a:pPr marL="342900" lvl="1" indent="-342900" eaLnBrk="1" hangingPunct="1">
              <a:lnSpc>
                <a:spcPct val="100000"/>
              </a:lnSpc>
              <a:spcBef>
                <a:spcPts val="0"/>
              </a:spcBef>
              <a:buNone/>
            </a:pPr>
            <a:r>
              <a:rPr lang="en-US" altLang="ko-KR" sz="1400" dirty="0">
                <a:latin typeface="+mn-lt"/>
              </a:rPr>
              <a:t>	- Sun Tzu: Six types of terrains </a:t>
            </a:r>
            <a:endParaRPr lang="en-US" altLang="ko-KR" sz="1400" b="1" dirty="0">
              <a:latin typeface="+mn-lt"/>
            </a:endParaRPr>
          </a:p>
          <a:p>
            <a:pPr marL="342900" lvl="1" indent="-342900" eaLnBrk="1" hangingPunct="1">
              <a:lnSpc>
                <a:spcPct val="100000"/>
              </a:lnSpc>
              <a:spcBef>
                <a:spcPts val="0"/>
              </a:spcBef>
              <a:buNone/>
            </a:pPr>
            <a:r>
              <a:rPr lang="en-US" altLang="ko-KR" sz="1400" dirty="0">
                <a:latin typeface="+mn-lt"/>
              </a:rPr>
              <a:t>	- </a:t>
            </a:r>
            <a:r>
              <a:rPr lang="en-US" altLang="ko-KR" sz="1400" dirty="0" smtClean="0">
                <a:latin typeface="+mn-lt"/>
              </a:rPr>
              <a:t>Porter: </a:t>
            </a:r>
            <a:r>
              <a:rPr lang="en-US" altLang="ko-KR" sz="1400" dirty="0" smtClean="0"/>
              <a:t>The </a:t>
            </a:r>
            <a:r>
              <a:rPr lang="en-US" altLang="ko-KR" sz="1400" dirty="0"/>
              <a:t>cluster model for locational advantages</a:t>
            </a:r>
            <a:endParaRPr lang="en-US" altLang="ko-KR" sz="1400" b="1" dirty="0">
              <a:latin typeface="+mn-lt"/>
            </a:endParaRPr>
          </a:p>
          <a:p>
            <a:pPr eaLnBrk="1" hangingPunct="1">
              <a:lnSpc>
                <a:spcPct val="100000"/>
              </a:lnSpc>
              <a:spcBef>
                <a:spcPts val="0"/>
              </a:spcBef>
              <a:buNone/>
            </a:pPr>
            <a:r>
              <a:rPr lang="en-US" altLang="ko-KR" sz="1400" dirty="0">
                <a:latin typeface="+mn-lt"/>
              </a:rPr>
              <a:t>	- Cases: (1) </a:t>
            </a:r>
            <a:r>
              <a:rPr lang="en-US" altLang="ko-KR" sz="1400" dirty="0" smtClean="0">
                <a:latin typeface="+mn-lt"/>
              </a:rPr>
              <a:t>T</a:t>
            </a:r>
            <a:r>
              <a:rPr lang="en-US" altLang="ko-KR" sz="1400" dirty="0" smtClean="0"/>
              <a:t>he </a:t>
            </a:r>
            <a:r>
              <a:rPr lang="en-US" altLang="ko-KR" sz="1400" dirty="0"/>
              <a:t>Battle of </a:t>
            </a:r>
            <a:r>
              <a:rPr lang="en-US" altLang="ko-KR" sz="1400" dirty="0" err="1" smtClean="0"/>
              <a:t>Myeongnyang</a:t>
            </a:r>
            <a:r>
              <a:rPr lang="en-US" altLang="ko-KR" sz="1400" dirty="0" smtClean="0"/>
              <a:t>, </a:t>
            </a:r>
            <a:r>
              <a:rPr lang="en-US" altLang="ko-KR" sz="1400" dirty="0"/>
              <a:t>(</a:t>
            </a:r>
            <a:r>
              <a:rPr lang="en-US" altLang="ko-KR" sz="1400" dirty="0">
                <a:latin typeface="+mn-lt"/>
                <a:cs typeface="Times New Roman" pitchFamily="18" charset="0"/>
              </a:rPr>
              <a:t>2) </a:t>
            </a:r>
            <a:r>
              <a:rPr lang="en-US" altLang="ko-KR" sz="1400" dirty="0"/>
              <a:t>The Competitiveness of Silicon </a:t>
            </a:r>
            <a:r>
              <a:rPr lang="en-US" altLang="ko-KR" sz="1400" dirty="0" smtClean="0"/>
              <a:t>Valley</a:t>
            </a:r>
          </a:p>
          <a:p>
            <a:pPr eaLnBrk="1" hangingPunct="1">
              <a:lnSpc>
                <a:spcPct val="100000"/>
              </a:lnSpc>
              <a:spcBef>
                <a:spcPts val="0"/>
              </a:spcBef>
              <a:buNone/>
            </a:pPr>
            <a:endParaRPr lang="en-US" altLang="ko-KR" sz="1400" b="1" dirty="0">
              <a:latin typeface="+mn-lt"/>
            </a:endParaRPr>
          </a:p>
          <a:p>
            <a:pPr>
              <a:lnSpc>
                <a:spcPct val="100000"/>
              </a:lnSpc>
              <a:spcBef>
                <a:spcPts val="0"/>
              </a:spcBef>
              <a:buNone/>
            </a:pPr>
            <a:r>
              <a:rPr lang="en-US" altLang="ko-KR" sz="1400" b="1" dirty="0">
                <a:latin typeface="+mn-lt"/>
              </a:rPr>
              <a:t>Class </a:t>
            </a:r>
            <a:r>
              <a:rPr lang="en-US" altLang="ko-KR" sz="1400" b="1" dirty="0" smtClean="0">
                <a:latin typeface="+mn-lt"/>
              </a:rPr>
              <a:t>12. </a:t>
            </a:r>
            <a:r>
              <a:rPr lang="en-US" altLang="ko-KR" sz="1400" b="1" dirty="0">
                <a:latin typeface="+mn-lt"/>
              </a:rPr>
              <a:t>(Nov. </a:t>
            </a:r>
            <a:r>
              <a:rPr lang="en-US" altLang="ko-KR" sz="1400" b="1" dirty="0" smtClean="0">
                <a:latin typeface="+mn-lt"/>
              </a:rPr>
              <a:t>21) </a:t>
            </a:r>
            <a:r>
              <a:rPr lang="en-US" altLang="ko-KR" sz="1400" b="1" dirty="0" err="1">
                <a:latin typeface="+mn-lt"/>
              </a:rPr>
              <a:t>Ch</a:t>
            </a:r>
            <a:r>
              <a:rPr lang="en-US" altLang="ko-KR" sz="1400" b="1" dirty="0">
                <a:latin typeface="+mn-lt"/>
              </a:rPr>
              <a:t> 11. The Nine </a:t>
            </a:r>
            <a:r>
              <a:rPr lang="en-US" altLang="ko-KR" sz="1400" b="1" dirty="0" smtClean="0">
                <a:latin typeface="+mn-lt"/>
              </a:rPr>
              <a:t>Situations</a:t>
            </a:r>
            <a:endParaRPr lang="en-US" altLang="ko-KR" sz="1400" b="1" dirty="0">
              <a:solidFill>
                <a:srgbClr val="FF0000"/>
              </a:solidFill>
              <a:latin typeface="+mn-lt"/>
            </a:endParaRPr>
          </a:p>
          <a:p>
            <a:pPr marL="342900" lvl="1" indent="-342900" eaLnBrk="1" hangingPunct="1">
              <a:lnSpc>
                <a:spcPct val="100000"/>
              </a:lnSpc>
              <a:spcBef>
                <a:spcPts val="0"/>
              </a:spcBef>
              <a:buNone/>
            </a:pPr>
            <a:r>
              <a:rPr lang="en-US" altLang="ko-KR" sz="1400" dirty="0">
                <a:latin typeface="+mn-lt"/>
              </a:rPr>
              <a:t>	- Sun Tzu: Different situations according to the mutual position between one and its enemy</a:t>
            </a:r>
          </a:p>
          <a:p>
            <a:pPr marL="342900" lvl="1" indent="-342900" eaLnBrk="1" hangingPunct="1">
              <a:lnSpc>
                <a:spcPct val="100000"/>
              </a:lnSpc>
              <a:spcBef>
                <a:spcPts val="0"/>
              </a:spcBef>
              <a:buNone/>
            </a:pPr>
            <a:r>
              <a:rPr lang="en-US" altLang="ko-KR" sz="1400" dirty="0">
                <a:latin typeface="+mn-lt"/>
              </a:rPr>
              <a:t>	- Porter: C-C Model and I-R Model</a:t>
            </a:r>
          </a:p>
          <a:p>
            <a:pPr marL="342900" lvl="1" indent="-342900" eaLnBrk="1" hangingPunct="1">
              <a:lnSpc>
                <a:spcPct val="100000"/>
              </a:lnSpc>
              <a:spcBef>
                <a:spcPts val="0"/>
              </a:spcBef>
              <a:buNone/>
            </a:pPr>
            <a:r>
              <a:rPr lang="en-US" altLang="ko-KR" sz="1400" dirty="0">
                <a:latin typeface="+mn-lt"/>
              </a:rPr>
              <a:t>	- Cases: (1) The Battle of Incheon, (2) Starbucks in </a:t>
            </a:r>
            <a:r>
              <a:rPr lang="en-US" altLang="ko-KR" sz="1400" dirty="0" smtClean="0">
                <a:latin typeface="+mn-lt"/>
              </a:rPr>
              <a:t>China</a:t>
            </a:r>
          </a:p>
          <a:p>
            <a:pPr marL="342900" lvl="1" indent="-342900" eaLnBrk="1" hangingPunct="1">
              <a:lnSpc>
                <a:spcPct val="100000"/>
              </a:lnSpc>
              <a:spcBef>
                <a:spcPts val="0"/>
              </a:spcBef>
              <a:buNone/>
            </a:pPr>
            <a:endParaRPr lang="en-US" altLang="ko-KR" sz="1400" dirty="0">
              <a:latin typeface="+mn-lt"/>
            </a:endParaRPr>
          </a:p>
          <a:p>
            <a:pPr>
              <a:lnSpc>
                <a:spcPct val="100000"/>
              </a:lnSpc>
              <a:spcBef>
                <a:spcPts val="0"/>
              </a:spcBef>
              <a:buNone/>
            </a:pPr>
            <a:r>
              <a:rPr lang="en-US" altLang="ko-KR" sz="1400" b="1" dirty="0">
                <a:latin typeface="+mn-lt"/>
              </a:rPr>
              <a:t>Class </a:t>
            </a:r>
            <a:r>
              <a:rPr lang="en-US" altLang="ko-KR" sz="1400" b="1" dirty="0" smtClean="0">
                <a:latin typeface="+mn-lt"/>
              </a:rPr>
              <a:t>13. (</a:t>
            </a:r>
            <a:r>
              <a:rPr lang="en-US" altLang="ko-KR" sz="1400" b="1" dirty="0"/>
              <a:t>Nov. 28</a:t>
            </a:r>
            <a:r>
              <a:rPr lang="en-US" altLang="ko-KR" sz="1400" b="1" dirty="0" smtClean="0">
                <a:latin typeface="+mn-lt"/>
              </a:rPr>
              <a:t>) </a:t>
            </a:r>
            <a:r>
              <a:rPr lang="en-US" altLang="ko-KR" sz="1400" b="1" dirty="0" err="1">
                <a:latin typeface="+mn-lt"/>
              </a:rPr>
              <a:t>Ch</a:t>
            </a:r>
            <a:r>
              <a:rPr lang="en-US" altLang="ko-KR" sz="1400" b="1" dirty="0">
                <a:latin typeface="+mn-lt"/>
              </a:rPr>
              <a:t> 12. The Attack by </a:t>
            </a:r>
            <a:r>
              <a:rPr lang="en-US" altLang="ko-KR" sz="1400" b="1" dirty="0" smtClean="0">
                <a:latin typeface="+mn-lt"/>
              </a:rPr>
              <a:t>Fire</a:t>
            </a:r>
            <a:endParaRPr lang="en-US" altLang="ko-KR" sz="1400" dirty="0">
              <a:solidFill>
                <a:srgbClr val="FF0000"/>
              </a:solidFill>
              <a:latin typeface="+mn-lt"/>
            </a:endParaRPr>
          </a:p>
          <a:p>
            <a:pPr eaLnBrk="1" hangingPunct="1">
              <a:lnSpc>
                <a:spcPct val="100000"/>
              </a:lnSpc>
              <a:spcBef>
                <a:spcPts val="0"/>
              </a:spcBef>
              <a:buFontTx/>
              <a:buNone/>
            </a:pPr>
            <a:r>
              <a:rPr lang="en-US" altLang="ko-KR" sz="1400" dirty="0">
                <a:latin typeface="+mn-lt"/>
              </a:rPr>
              <a:t>	- Sun Tzu: Using the most effective and powerful tool in attack</a:t>
            </a:r>
          </a:p>
          <a:p>
            <a:pPr eaLnBrk="1" hangingPunct="1">
              <a:lnSpc>
                <a:spcPct val="100000"/>
              </a:lnSpc>
              <a:spcBef>
                <a:spcPts val="0"/>
              </a:spcBef>
              <a:buFontTx/>
              <a:buNone/>
            </a:pPr>
            <a:r>
              <a:rPr lang="en-US" altLang="ko-KR" sz="1400" dirty="0">
                <a:latin typeface="+mn-lt"/>
              </a:rPr>
              <a:t>	- Porter: The power of created advantage</a:t>
            </a:r>
          </a:p>
          <a:p>
            <a:pPr eaLnBrk="1" hangingPunct="1">
              <a:lnSpc>
                <a:spcPct val="100000"/>
              </a:lnSpc>
              <a:spcBef>
                <a:spcPts val="0"/>
              </a:spcBef>
              <a:buFontTx/>
              <a:buNone/>
            </a:pPr>
            <a:r>
              <a:rPr lang="en-US" altLang="ko-KR" sz="1400" dirty="0">
                <a:latin typeface="+mn-lt"/>
              </a:rPr>
              <a:t>	- Case: The Battle of </a:t>
            </a:r>
            <a:r>
              <a:rPr lang="en-US" altLang="ko-KR" sz="1400" dirty="0">
                <a:latin typeface="+mn-lt"/>
                <a:cs typeface="Times New Roman" pitchFamily="18" charset="0"/>
              </a:rPr>
              <a:t>Red Cliffs, </a:t>
            </a:r>
            <a:r>
              <a:rPr lang="en-US" altLang="ko-KR" sz="1400" dirty="0">
                <a:latin typeface="+mn-lt"/>
              </a:rPr>
              <a:t>(2) </a:t>
            </a:r>
            <a:r>
              <a:rPr lang="en-US" altLang="ko-KR" sz="1400" dirty="0">
                <a:latin typeface="+mn-lt"/>
                <a:cs typeface="Times New Roman" pitchFamily="18" charset="0"/>
              </a:rPr>
              <a:t>Alfred Nobel (Dynamite and Nobel Prize)</a:t>
            </a:r>
          </a:p>
          <a:p>
            <a:pPr eaLnBrk="1" hangingPunct="1">
              <a:lnSpc>
                <a:spcPct val="100000"/>
              </a:lnSpc>
              <a:spcBef>
                <a:spcPts val="0"/>
              </a:spcBef>
              <a:buFontTx/>
              <a:buNone/>
            </a:pPr>
            <a:r>
              <a:rPr lang="en-US" altLang="ko-KR" sz="1400" dirty="0">
                <a:latin typeface="+mn-lt"/>
              </a:rPr>
              <a:t>	</a:t>
            </a:r>
          </a:p>
          <a:p>
            <a:pPr>
              <a:lnSpc>
                <a:spcPct val="100000"/>
              </a:lnSpc>
              <a:spcBef>
                <a:spcPts val="0"/>
              </a:spcBef>
              <a:buNone/>
            </a:pPr>
            <a:r>
              <a:rPr lang="en-US" altLang="ko-KR" sz="1400" b="1" dirty="0">
                <a:latin typeface="+mn-lt"/>
              </a:rPr>
              <a:t>Class </a:t>
            </a:r>
            <a:r>
              <a:rPr lang="en-US" altLang="ko-KR" sz="1400" b="1" dirty="0" smtClean="0">
                <a:latin typeface="+mn-lt"/>
              </a:rPr>
              <a:t>14. </a:t>
            </a:r>
            <a:r>
              <a:rPr lang="en-US" altLang="ko-KR" sz="1400" b="1" dirty="0">
                <a:latin typeface="+mn-lt"/>
              </a:rPr>
              <a:t>(Dec. </a:t>
            </a:r>
            <a:r>
              <a:rPr lang="en-US" altLang="ko-KR" sz="1400" b="1" dirty="0" smtClean="0">
                <a:latin typeface="+mn-lt"/>
              </a:rPr>
              <a:t>5) </a:t>
            </a:r>
            <a:r>
              <a:rPr lang="en-US" altLang="ko-KR" sz="1400" b="1" dirty="0" err="1">
                <a:latin typeface="+mn-lt"/>
              </a:rPr>
              <a:t>Ch</a:t>
            </a:r>
            <a:r>
              <a:rPr lang="en-US" altLang="ko-KR" sz="1400" b="1" dirty="0">
                <a:latin typeface="+mn-lt"/>
              </a:rPr>
              <a:t> 13. The Use of </a:t>
            </a:r>
            <a:r>
              <a:rPr lang="en-US" altLang="ko-KR" sz="1400" b="1" dirty="0" smtClean="0">
                <a:latin typeface="+mn-lt"/>
              </a:rPr>
              <a:t>Spies</a:t>
            </a:r>
            <a:endParaRPr lang="en-US" altLang="ko-KR" sz="1400" b="1" dirty="0">
              <a:latin typeface="+mn-lt"/>
            </a:endParaRPr>
          </a:p>
          <a:p>
            <a:pPr eaLnBrk="1" hangingPunct="1">
              <a:lnSpc>
                <a:spcPct val="100000"/>
              </a:lnSpc>
              <a:spcBef>
                <a:spcPts val="0"/>
              </a:spcBef>
              <a:buFontTx/>
              <a:buNone/>
            </a:pPr>
            <a:r>
              <a:rPr lang="en-US" altLang="ko-KR" sz="1400" b="1" dirty="0">
                <a:latin typeface="+mn-lt"/>
              </a:rPr>
              <a:t>	</a:t>
            </a:r>
            <a:r>
              <a:rPr lang="en-US" altLang="ko-KR" sz="1400" dirty="0">
                <a:latin typeface="+mn-lt"/>
              </a:rPr>
              <a:t> - Sun Tzu: Obtaining information by utilizing spies</a:t>
            </a:r>
          </a:p>
          <a:p>
            <a:pPr eaLnBrk="1" hangingPunct="1">
              <a:lnSpc>
                <a:spcPct val="100000"/>
              </a:lnSpc>
              <a:spcBef>
                <a:spcPts val="0"/>
              </a:spcBef>
              <a:buFontTx/>
              <a:buNone/>
            </a:pPr>
            <a:r>
              <a:rPr lang="en-US" altLang="ko-KR" sz="1400" b="1" dirty="0">
                <a:latin typeface="+mn-lt"/>
              </a:rPr>
              <a:t>	</a:t>
            </a:r>
            <a:r>
              <a:rPr lang="en-US" altLang="ko-KR" sz="1400" dirty="0">
                <a:latin typeface="+mn-lt"/>
              </a:rPr>
              <a:t> - Porter: Information advantage	</a:t>
            </a:r>
          </a:p>
          <a:p>
            <a:pPr eaLnBrk="1" hangingPunct="1">
              <a:lnSpc>
                <a:spcPct val="100000"/>
              </a:lnSpc>
              <a:spcBef>
                <a:spcPts val="0"/>
              </a:spcBef>
              <a:buFontTx/>
              <a:buNone/>
            </a:pPr>
            <a:r>
              <a:rPr lang="en-US" altLang="ko-KR" sz="1400" b="1" dirty="0">
                <a:latin typeface="+mn-lt"/>
              </a:rPr>
              <a:t>	</a:t>
            </a:r>
            <a:r>
              <a:rPr lang="en-US" altLang="ko-KR" sz="1400" dirty="0">
                <a:latin typeface="+mn-lt"/>
              </a:rPr>
              <a:t> - Cases: (1) Mata Hari (A Spy for Germany), (2) Baidu, Inc. (China)</a:t>
            </a:r>
          </a:p>
          <a:p>
            <a:pPr eaLnBrk="1" hangingPunct="1">
              <a:lnSpc>
                <a:spcPct val="100000"/>
              </a:lnSpc>
              <a:spcBef>
                <a:spcPts val="0"/>
              </a:spcBef>
              <a:buNone/>
            </a:pPr>
            <a:endParaRPr lang="en-US" altLang="ko-KR" sz="1400" dirty="0">
              <a:latin typeface="+mn-lt"/>
            </a:endParaRPr>
          </a:p>
          <a:p>
            <a:pPr eaLnBrk="1" hangingPunct="1">
              <a:lnSpc>
                <a:spcPct val="100000"/>
              </a:lnSpc>
              <a:spcBef>
                <a:spcPts val="0"/>
              </a:spcBef>
              <a:buNone/>
            </a:pPr>
            <a:r>
              <a:rPr lang="en-US" altLang="ko-KR" sz="1400" b="1" dirty="0">
                <a:latin typeface="+mn-lt"/>
              </a:rPr>
              <a:t>Class </a:t>
            </a:r>
            <a:r>
              <a:rPr lang="en-US" altLang="ko-KR" sz="1400" b="1" dirty="0" smtClean="0">
                <a:latin typeface="+mn-lt"/>
              </a:rPr>
              <a:t>15. </a:t>
            </a:r>
            <a:r>
              <a:rPr lang="en-US" altLang="ko-KR" sz="1400" b="1" dirty="0">
                <a:latin typeface="+mn-lt"/>
              </a:rPr>
              <a:t>(Dec. </a:t>
            </a:r>
            <a:r>
              <a:rPr lang="en-US" altLang="ko-KR" sz="1400" b="1" dirty="0" smtClean="0">
                <a:latin typeface="+mn-lt"/>
              </a:rPr>
              <a:t>12) </a:t>
            </a:r>
            <a:r>
              <a:rPr lang="en-US" altLang="ko-KR" sz="1400" b="1" dirty="0">
                <a:latin typeface="+mn-lt"/>
              </a:rPr>
              <a:t>Final Exam</a:t>
            </a:r>
            <a:endParaRPr lang="en-US" altLang="ko-KR" sz="1400" dirty="0">
              <a:latin typeface="+mn-lt"/>
            </a:endParaRPr>
          </a:p>
          <a:p>
            <a:pPr eaLnBrk="1" hangingPunct="1">
              <a:lnSpc>
                <a:spcPct val="100000"/>
              </a:lnSpc>
              <a:spcBef>
                <a:spcPts val="0"/>
              </a:spcBef>
              <a:buFontTx/>
              <a:buNone/>
            </a:pPr>
            <a:r>
              <a:rPr lang="en-US" altLang="ko-KR" sz="1400" dirty="0">
                <a:latin typeface="+mn-lt"/>
              </a:rPr>
              <a:t>	- Open Book/ Notes</a:t>
            </a:r>
          </a:p>
          <a:p>
            <a:pPr marL="342900" lvl="1" indent="-342900" eaLnBrk="1" hangingPunct="1">
              <a:lnSpc>
                <a:spcPct val="100000"/>
              </a:lnSpc>
              <a:spcBef>
                <a:spcPts val="0"/>
              </a:spcBef>
              <a:buNone/>
            </a:pPr>
            <a:endParaRPr lang="en-US" altLang="ko-KR" sz="1400" dirty="0">
              <a:latin typeface="+mn-lt"/>
            </a:endParaRPr>
          </a:p>
          <a:p>
            <a:pPr eaLnBrk="1" hangingPunct="1">
              <a:lnSpc>
                <a:spcPct val="100000"/>
              </a:lnSpc>
              <a:spcBef>
                <a:spcPts val="0"/>
              </a:spcBef>
              <a:buNone/>
            </a:pPr>
            <a:endParaRPr lang="en-US" altLang="ko-KR" sz="1400" b="1" dirty="0">
              <a:latin typeface="+mn-lt"/>
            </a:endParaRPr>
          </a:p>
          <a:p>
            <a:pPr marL="152400" indent="0">
              <a:lnSpc>
                <a:spcPct val="100000"/>
              </a:lnSpc>
              <a:spcBef>
                <a:spcPts val="0"/>
              </a:spcBef>
              <a:buNone/>
            </a:pPr>
            <a:endParaRPr lang="ko-KR" altLang="en-US" sz="1400" dirty="0">
              <a:latin typeface="+mn-lt"/>
            </a:endParaRPr>
          </a:p>
          <a:p>
            <a:pPr marL="152400" indent="0">
              <a:lnSpc>
                <a:spcPct val="100000"/>
              </a:lnSpc>
              <a:spcBef>
                <a:spcPts val="0"/>
              </a:spcBef>
              <a:buNone/>
            </a:pPr>
            <a:endParaRPr lang="ko-KR" altLang="en-US" sz="1400" dirty="0">
              <a:latin typeface="+mn-lt"/>
            </a:endParaRPr>
          </a:p>
        </p:txBody>
      </p:sp>
      <p:sp>
        <p:nvSpPr>
          <p:cNvPr id="4" name="슬라이드 번호 개체 틀 3"/>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b="1" i="0" u="none" strike="noStrike" cap="none" smtClean="0">
                <a:solidFill>
                  <a:srgbClr val="000000"/>
                </a:solidFill>
                <a:latin typeface="Calibri"/>
                <a:ea typeface="Calibri"/>
                <a:cs typeface="Calibri"/>
                <a:sym typeface="Calibri"/>
              </a:rPr>
              <a:t>9</a:t>
            </a:fld>
            <a:endParaRPr lang="en-US" sz="1200" b="1" i="0" u="none" strike="noStrike" cap="none">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1613513619"/>
      </p:ext>
    </p:extLst>
  </p:cSld>
  <p:clrMapOvr>
    <a:masterClrMapping/>
  </p:clrMapOvr>
  <p:timing>
    <p:tnLst>
      <p:par>
        <p:cTn id="1" dur="indefinite" restart="never" nodeType="tmRoot"/>
      </p:par>
    </p:tnLst>
  </p:timing>
</p:sld>
</file>

<file path=ppt/theme/theme1.xml><?xml version="1.0" encoding="utf-8"?>
<a:theme xmlns:a="http://schemas.openxmlformats.org/drawingml/2006/main" name="3_Office 테마">
  <a:themeElements>
    <a:clrScheme name="Office 테마">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850</TotalTime>
  <Words>965</Words>
  <Application>Microsoft Office PowerPoint</Application>
  <PresentationFormat>화면 슬라이드 쇼(4:3)</PresentationFormat>
  <Paragraphs>153</Paragraphs>
  <Slides>9</Slides>
  <Notes>6</Notes>
  <HiddenSlides>0</HiddenSlides>
  <MMClips>0</MMClips>
  <ScaleCrop>false</ScaleCrop>
  <HeadingPairs>
    <vt:vector size="6" baseType="variant">
      <vt:variant>
        <vt:lpstr>사용한 글꼴</vt:lpstr>
      </vt:variant>
      <vt:variant>
        <vt:i4>6</vt:i4>
      </vt:variant>
      <vt:variant>
        <vt:lpstr>테마</vt:lpstr>
      </vt:variant>
      <vt:variant>
        <vt:i4>1</vt:i4>
      </vt:variant>
      <vt:variant>
        <vt:lpstr>슬라이드 제목</vt:lpstr>
      </vt:variant>
      <vt:variant>
        <vt:i4>9</vt:i4>
      </vt:variant>
    </vt:vector>
  </HeadingPairs>
  <TitlesOfParts>
    <vt:vector size="16" baseType="lpstr">
      <vt:lpstr>굴림</vt:lpstr>
      <vt:lpstr>맑은 고딕</vt:lpstr>
      <vt:lpstr>바탕체</vt:lpstr>
      <vt:lpstr>Arial</vt:lpstr>
      <vt:lpstr>Calibri</vt:lpstr>
      <vt:lpstr>Times New Roman</vt:lpstr>
      <vt:lpstr>3_Office 테마</vt:lpstr>
      <vt:lpstr>PowerPoint 프레젠테이션</vt:lpstr>
      <vt:lpstr>Course Description</vt:lpstr>
      <vt:lpstr>Grading Policy</vt:lpstr>
      <vt:lpstr>Weekly Summary Format</vt:lpstr>
      <vt:lpstr>Grading Policy</vt:lpstr>
      <vt:lpstr>Course Materials</vt:lpstr>
      <vt:lpstr>Course Schedule (I)</vt:lpstr>
      <vt:lpstr>Course Schedule (II)</vt:lpstr>
      <vt:lpstr>Course Schedule (III)</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Foreign Direct Investment</dc:title>
  <dc:creator>user</dc:creator>
  <cp:lastModifiedBy>SNU User</cp:lastModifiedBy>
  <cp:revision>52</cp:revision>
  <dcterms:modified xsi:type="dcterms:W3CDTF">2017-07-20T14:38:43Z</dcterms:modified>
</cp:coreProperties>
</file>